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11.svg" ContentType="image/svg+xml"/>
  <Override PartName="/ppt/media/image13.svg" ContentType="image/svg+xml"/>
  <Override PartName="/ppt/media/image3.svg" ContentType="image/svg+xml"/>
  <Override PartName="/ppt/media/image5.svg" ContentType="image/svg+xml"/>
  <Override PartName="/ppt/media/image7.svg" ContentType="image/svg+xml"/>
  <Override PartName="/ppt/media/image9.svg" ContentType="image/svg+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handoutMasterIdLst>
    <p:handoutMasterId r:id="rId29"/>
  </p:handoutMasterIdLst>
  <p:sldIdLst>
    <p:sldId id="256" r:id="rId3"/>
    <p:sldId id="258" r:id="rId4"/>
    <p:sldId id="262" r:id="rId5"/>
    <p:sldId id="257" r:id="rId6"/>
    <p:sldId id="259" r:id="rId7"/>
    <p:sldId id="265" r:id="rId8"/>
    <p:sldId id="266" r:id="rId9"/>
    <p:sldId id="267" r:id="rId10"/>
    <p:sldId id="268" r:id="rId11"/>
    <p:sldId id="269" r:id="rId12"/>
    <p:sldId id="271" r:id="rId13"/>
    <p:sldId id="272" r:id="rId14"/>
    <p:sldId id="273" r:id="rId15"/>
    <p:sldId id="274" r:id="rId16"/>
    <p:sldId id="275" r:id="rId17"/>
    <p:sldId id="276" r:id="rId18"/>
    <p:sldId id="277" r:id="rId19"/>
    <p:sldId id="280" r:id="rId20"/>
    <p:sldId id="279" r:id="rId21"/>
    <p:sldId id="282" r:id="rId22"/>
    <p:sldId id="287" r:id="rId23"/>
    <p:sldId id="281" r:id="rId24"/>
    <p:sldId id="278" r:id="rId25"/>
    <p:sldId id="284" r:id="rId26"/>
    <p:sldId id="283" r:id="rId27"/>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F990618-A3C3-46F5-9345-7853EB5BFEB0}" styleName="表样式 1">
    <a:wholeTbl>
      <a:tcTxStyle>
        <a:fontRef idx="none">
          <a:srgbClr val="000000"/>
        </a:fontRef>
      </a:tcTxStyle>
      <a:tcStyle>
        <a:tcBdr>
          <a:left>
            <a:ln>
              <a:noFill/>
            </a:ln>
          </a:left>
          <a:right>
            <a:ln>
              <a:noFill/>
            </a:ln>
          </a:right>
          <a:top>
            <a:ln w="12700" cmpd="sng">
              <a:solidFill>
                <a:schemeClr val="dk1"/>
              </a:solidFill>
            </a:ln>
          </a:top>
          <a:bottom>
            <a:ln w="12700" cmpd="sng">
              <a:solidFill>
                <a:schemeClr val="dk1"/>
              </a:solidFill>
            </a:ln>
          </a:bottom>
          <a:insideH>
            <a:ln w="9525" cmpd="sng">
              <a:solidFill>
                <a:schemeClr val="dk1">
                  <a:lumMod val="40000"/>
                  <a:lumOff val="60000"/>
                </a:schemeClr>
              </a:solidFill>
            </a:ln>
          </a:insideH>
          <a:insideV>
            <a:ln>
              <a:noFill/>
            </a:ln>
          </a:insideV>
        </a:tcBdr>
        <a:fill>
          <a:solidFill>
            <a:srgbClr val="FFFFFF"/>
          </a:solidFill>
        </a:fill>
      </a:tcStyle>
    </a:wholeTbl>
    <a:band2H>
      <a:tcStyle>
        <a:tcBdr/>
        <a:fill>
          <a:solidFill>
            <a:schemeClr val="dk1">
              <a:lumMod val="10000"/>
              <a:lumOff val="90000"/>
            </a:schemeClr>
          </a:solidFill>
        </a:fill>
      </a:tcStyle>
    </a:band2H>
    <a:band1V>
      <a:tcStyle>
        <a:tcBdr>
          <a:left>
            <a:ln>
              <a:noFill/>
            </a:ln>
          </a:left>
          <a:right>
            <a:ln>
              <a:noFill/>
            </a:ln>
          </a:right>
          <a:top>
            <a:ln w="12700" cmpd="sng">
              <a:solidFill>
                <a:schemeClr val="dk1"/>
              </a:solidFill>
            </a:ln>
          </a:top>
          <a:bottom>
            <a:ln w="12700" cmpd="sng">
              <a:solidFill>
                <a:schemeClr val="dk1"/>
              </a:solidFill>
            </a:ln>
          </a:bottom>
          <a:insideH>
            <a:ln w="9525" cmpd="sng">
              <a:solidFill>
                <a:schemeClr val="dk1">
                  <a:lumMod val="40000"/>
                  <a:lumOff val="60000"/>
                </a:schemeClr>
              </a:solidFill>
            </a:ln>
          </a:insideH>
          <a:insideV>
            <a:ln>
              <a:noFill/>
            </a:ln>
          </a:insideV>
        </a:tcBdr>
        <a:fill>
          <a:solidFill>
            <a:schemeClr val="dk1">
              <a:lumMod val="10000"/>
              <a:lumOff val="90000"/>
            </a:schemeClr>
          </a:solidFill>
        </a:fill>
      </a:tcStyle>
    </a:band1V>
    <a:lastCol>
      <a:tcTxStyle b="on">
        <a:fontRef idx="none">
          <a:srgbClr val="08090C"/>
        </a:fontRef>
      </a:tcTxStyle>
      <a:tcStyle>
        <a:tcBdr>
          <a:left>
            <a:ln>
              <a:noFill/>
            </a:ln>
          </a:left>
          <a:right>
            <a:ln>
              <a:noFill/>
            </a:ln>
          </a:right>
          <a:top>
            <a:ln w="12700" cmpd="sng">
              <a:solidFill>
                <a:schemeClr val="dk1"/>
              </a:solidFill>
            </a:ln>
          </a:top>
          <a:bottom>
            <a:ln w="12700" cmpd="sng">
              <a:solidFill>
                <a:schemeClr val="dk1"/>
              </a:solidFill>
            </a:ln>
          </a:bottom>
          <a:insideH>
            <a:ln w="9525" cmpd="sng">
              <a:solidFill>
                <a:schemeClr val="dk1">
                  <a:lumMod val="40000"/>
                  <a:lumOff val="60000"/>
                </a:schemeClr>
              </a:solidFill>
            </a:ln>
          </a:insideH>
          <a:insideV>
            <a:ln>
              <a:noFill/>
            </a:ln>
          </a:insideV>
        </a:tcBdr>
        <a:fill>
          <a:solidFill>
            <a:schemeClr val="dk1">
              <a:lumMod val="20000"/>
              <a:lumOff val="80000"/>
            </a:schemeClr>
          </a:solidFill>
        </a:fill>
      </a:tcStyle>
    </a:lastCol>
    <a:firstCol>
      <a:tcTxStyle b="on">
        <a:fontRef idx="none">
          <a:srgbClr val="08090C"/>
        </a:fontRef>
      </a:tcTxStyle>
      <a:tcStyle>
        <a:tcBdr>
          <a:left>
            <a:ln>
              <a:noFill/>
            </a:ln>
          </a:left>
          <a:right>
            <a:ln>
              <a:noFill/>
            </a:ln>
          </a:right>
          <a:top>
            <a:ln w="12700" cmpd="sng">
              <a:solidFill>
                <a:schemeClr val="dk1"/>
              </a:solidFill>
            </a:ln>
          </a:top>
          <a:bottom>
            <a:ln w="12700" cmpd="sng">
              <a:solidFill>
                <a:schemeClr val="dk1"/>
              </a:solidFill>
            </a:ln>
          </a:bottom>
          <a:insideH>
            <a:ln w="9525" cmpd="sng">
              <a:solidFill>
                <a:schemeClr val="dk1">
                  <a:lumMod val="40000"/>
                  <a:lumOff val="60000"/>
                </a:schemeClr>
              </a:solidFill>
            </a:ln>
          </a:insideH>
          <a:insideV>
            <a:ln>
              <a:noFill/>
            </a:ln>
          </a:insideV>
        </a:tcBdr>
        <a:fill>
          <a:solidFill>
            <a:schemeClr val="dk1">
              <a:lumMod val="20000"/>
              <a:lumOff val="80000"/>
            </a:schemeClr>
          </a:solidFill>
        </a:fill>
      </a:tcStyle>
    </a:firstCol>
    <a:lastRow>
      <a:tcTxStyle b="on">
        <a:fontRef idx="none">
          <a:schemeClr val="dk1"/>
        </a:fontRef>
      </a:tcTxStyle>
      <a:tcStyle>
        <a:tcBdr>
          <a:left>
            <a:ln>
              <a:noFill/>
            </a:ln>
          </a:left>
          <a:right>
            <a:ln>
              <a:noFill/>
            </a:ln>
          </a:right>
          <a:top>
            <a:ln w="9525" cmpd="sng">
              <a:solidFill>
                <a:schemeClr val="dk1"/>
              </a:solidFill>
            </a:ln>
          </a:top>
          <a:bottom>
            <a:ln w="12700" cmpd="sng">
              <a:solidFill>
                <a:schemeClr val="dk1"/>
              </a:solidFill>
            </a:ln>
          </a:bottom>
          <a:insideH>
            <a:ln>
              <a:noFill/>
            </a:ln>
          </a:insideH>
          <a:insideV>
            <a:ln>
              <a:noFill/>
            </a:ln>
          </a:insideV>
        </a:tcBdr>
        <a:fill>
          <a:solidFill>
            <a:srgbClr val="FFFFFF"/>
          </a:solidFill>
        </a:fill>
      </a:tcStyle>
    </a:lastRow>
    <a:firstRow>
      <a:tcTxStyle b="on">
        <a:fontRef idx="none">
          <a:schemeClr val="dk1"/>
        </a:fontRef>
      </a:tcTxStyle>
      <a:tcStyle>
        <a:tcBdr>
          <a:left>
            <a:ln>
              <a:noFill/>
            </a:ln>
          </a:left>
          <a:right>
            <a:ln>
              <a:noFill/>
            </a:ln>
          </a:right>
          <a:top>
            <a:ln>
              <a:noFill/>
            </a:ln>
          </a:top>
          <a:bottom>
            <a:ln w="12700" cmpd="sng">
              <a:solidFill>
                <a:schemeClr val="dk1"/>
              </a:solidFill>
            </a:ln>
          </a:bottom>
          <a:insideH>
            <a:ln>
              <a:noFill/>
            </a:ln>
          </a:insideH>
          <a:insideV>
            <a:ln>
              <a:noFill/>
            </a:ln>
          </a:insideV>
        </a:tcBdr>
        <a:fill>
          <a:solidFill>
            <a:srgbClr val="FFFFFF"/>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3" Type="http://schemas.openxmlformats.org/officeDocument/2006/relationships/tags" Target="tags/tag53.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handoutMaster" Target="handoutMasters/handoutMaster1.xml"/><Relationship Id="rId28" Type="http://schemas.openxmlformats.org/officeDocument/2006/relationships/notesMaster" Target="notesMasters/notesMaster1.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1" Type="http://schemas.openxmlformats.org/officeDocument/2006/relationships/slideLayout" Target="../slideLayouts/slideLayout2.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9" Type="http://schemas.openxmlformats.org/officeDocument/2006/relationships/tags" Target="../tags/tag26.xml"/><Relationship Id="rId8" Type="http://schemas.openxmlformats.org/officeDocument/2006/relationships/tags" Target="../tags/tag25.xml"/><Relationship Id="rId7" Type="http://schemas.openxmlformats.org/officeDocument/2006/relationships/tags" Target="../tags/tag24.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tags" Target="../tags/tag19.xml"/><Relationship Id="rId11" Type="http://schemas.openxmlformats.org/officeDocument/2006/relationships/slideLayout" Target="../slideLayouts/slideLayout2.xml"/><Relationship Id="rId10" Type="http://schemas.openxmlformats.org/officeDocument/2006/relationships/tags" Target="../tags/tag27.xml"/><Relationship Id="rId1" Type="http://schemas.openxmlformats.org/officeDocument/2006/relationships/tags" Target="../tags/tag18.xml"/></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28.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9.xml"/><Relationship Id="rId2" Type="http://schemas.openxmlformats.org/officeDocument/2006/relationships/image" Target="../media/image9.svg"/><Relationship Id="rId1" Type="http://schemas.openxmlformats.org/officeDocument/2006/relationships/image" Target="../media/image8.png"/></Relationships>
</file>

<file path=ppt/slides/_rels/slide1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30.xml"/><Relationship Id="rId4" Type="http://schemas.openxmlformats.org/officeDocument/2006/relationships/image" Target="../media/image13.svg"/><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1.xml"/><Relationship Id="rId1"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3.xml"/><Relationship Id="rId1" Type="http://schemas.openxmlformats.org/officeDocument/2006/relationships/tags" Target="../tags/tag3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5.xml"/><Relationship Id="rId1" Type="http://schemas.openxmlformats.org/officeDocument/2006/relationships/tags" Target="../tags/tag34.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44.xml"/><Relationship Id="rId7" Type="http://schemas.openxmlformats.org/officeDocument/2006/relationships/tags" Target="../tags/tag43.xml"/><Relationship Id="rId6" Type="http://schemas.openxmlformats.org/officeDocument/2006/relationships/tags" Target="../tags/tag42.xml"/><Relationship Id="rId5" Type="http://schemas.openxmlformats.org/officeDocument/2006/relationships/tags" Target="../tags/tag41.xml"/><Relationship Id="rId4" Type="http://schemas.openxmlformats.org/officeDocument/2006/relationships/tags" Target="../tags/tag40.xml"/><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52.xml"/><Relationship Id="rId7" Type="http://schemas.openxmlformats.org/officeDocument/2006/relationships/tags" Target="../tags/tag51.xml"/><Relationship Id="rId6" Type="http://schemas.openxmlformats.org/officeDocument/2006/relationships/tags" Target="../tags/tag50.xml"/><Relationship Id="rId5" Type="http://schemas.openxmlformats.org/officeDocument/2006/relationships/tags" Target="../tags/tag49.xml"/><Relationship Id="rId4" Type="http://schemas.openxmlformats.org/officeDocument/2006/relationships/tags" Target="../tags/tag48.xml"/><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tags" Target="../tags/tag45.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p:sp>
        <p:nvSpPr>
          <p:cNvPr id="4" name="矩形 3"/>
          <p:cNvSpPr/>
          <p:nvPr/>
        </p:nvSpPr>
        <p:spPr>
          <a:xfrm>
            <a:off x="520700" y="1805305"/>
            <a:ext cx="11150600" cy="2535555"/>
          </a:xfrm>
          <a:prstGeom prst="rect">
            <a:avLst/>
          </a:prstGeom>
          <a:ln>
            <a:solidFill>
              <a:schemeClr val="bg1"/>
            </a:solidFill>
          </a:ln>
        </p:spPr>
        <p:style>
          <a:lnRef idx="3">
            <a:schemeClr val="accent4"/>
          </a:lnRef>
          <a:fillRef idx="0">
            <a:srgbClr val="FFFFFF"/>
          </a:fillRef>
          <a:effectRef idx="0">
            <a:srgbClr val="FFFFFF"/>
          </a:effectRef>
          <a:fontRef idx="minor">
            <a:schemeClr val="tx1"/>
          </a:fontRef>
        </p:style>
        <p:txBody>
          <a:bodyPr rtlCol="0" anchor="ctr"/>
          <a:p>
            <a:pPr algn="ctr"/>
            <a:r>
              <a:rPr lang="zh-CN" altLang="en-US" sz="8800">
                <a:solidFill>
                  <a:schemeClr val="bg1"/>
                </a:solidFill>
                <a:effectLst/>
                <a:latin typeface="+mj-ea"/>
                <a:ea typeface="+mj-ea"/>
                <a:sym typeface="汉仪元隆黑-105简" panose="00020600040101010101" charset="-122"/>
              </a:rPr>
              <a:t>火山安卓开发入门课</a:t>
            </a:r>
            <a:endParaRPr lang="zh-CN" altLang="en-US" sz="8800">
              <a:solidFill>
                <a:schemeClr val="bg1"/>
              </a:solidFill>
              <a:effectLst/>
              <a:latin typeface="+mj-ea"/>
              <a:ea typeface="+mj-ea"/>
              <a:sym typeface="汉仪元隆黑-105简" panose="00020600040101010101" charset="-122"/>
            </a:endParaRPr>
          </a:p>
        </p:txBody>
      </p:sp>
      <p:sp>
        <p:nvSpPr>
          <p:cNvPr id="10" name="圆角矩形 9"/>
          <p:cNvSpPr/>
          <p:nvPr/>
        </p:nvSpPr>
        <p:spPr>
          <a:xfrm>
            <a:off x="4692015" y="3873500"/>
            <a:ext cx="2984500" cy="889000"/>
          </a:xfrm>
          <a:prstGeom prst="roundRect">
            <a:avLst/>
          </a:prstGeom>
        </p:spPr>
        <p:style>
          <a:lnRef idx="2">
            <a:schemeClr val="lt1"/>
          </a:lnRef>
          <a:fillRef idx="1">
            <a:schemeClr val="accent4"/>
          </a:fillRef>
          <a:effectRef idx="1">
            <a:schemeClr val="accent4"/>
          </a:effectRef>
          <a:fontRef idx="minor">
            <a:schemeClr val="lt1"/>
          </a:fontRef>
        </p:style>
        <p:txBody>
          <a:bodyPr rtlCol="0" anchor="ctr"/>
          <a:p>
            <a:pPr algn="ctr"/>
            <a:r>
              <a:rPr lang="zh-CN" altLang="en-US" sz="2400">
                <a:solidFill>
                  <a:schemeClr val="bg1"/>
                </a:solidFill>
              </a:rPr>
              <a:t>巧琢编程网出品</a:t>
            </a:r>
            <a:endParaRPr lang="zh-CN" altLang="en-US" sz="2400">
              <a:solidFill>
                <a:schemeClr val="bg1"/>
              </a:solidFill>
            </a:endParaRPr>
          </a:p>
        </p:txBody>
      </p:sp>
      <p:sp>
        <p:nvSpPr>
          <p:cNvPr id="12" name="文本框 11"/>
          <p:cNvSpPr txBox="1"/>
          <p:nvPr/>
        </p:nvSpPr>
        <p:spPr>
          <a:xfrm>
            <a:off x="8281035" y="1289050"/>
            <a:ext cx="3390265" cy="368300"/>
          </a:xfrm>
          <a:prstGeom prst="rect">
            <a:avLst/>
          </a:prstGeom>
          <a:solidFill>
            <a:schemeClr val="bg1"/>
          </a:solidFill>
          <a:ln>
            <a:solidFill>
              <a:schemeClr val="bg1"/>
            </a:solidFill>
          </a:ln>
        </p:spPr>
        <p:style>
          <a:lnRef idx="3">
            <a:schemeClr val="accent1"/>
          </a:lnRef>
          <a:fillRef idx="0">
            <a:srgbClr val="FFFFFF"/>
          </a:fillRef>
          <a:effectRef idx="0">
            <a:srgbClr val="FFFFFF"/>
          </a:effectRef>
          <a:fontRef idx="minor">
            <a:schemeClr val="tx1"/>
          </a:fontRef>
        </p:style>
        <p:txBody>
          <a:bodyPr wrap="square" rtlCol="0">
            <a:spAutoFit/>
          </a:bodyPr>
          <a:p>
            <a:pPr algn="ctr"/>
            <a:r>
              <a:rPr lang="zh-CN" altLang="en-US">
                <a:solidFill>
                  <a:schemeClr val="accent4"/>
                </a:solidFill>
              </a:rPr>
              <a:t>巧琢编程</a:t>
            </a:r>
            <a:r>
              <a:rPr lang="en-US" altLang="zh-CN">
                <a:solidFill>
                  <a:schemeClr val="accent4"/>
                </a:solidFill>
              </a:rPr>
              <a:t>·</a:t>
            </a:r>
            <a:r>
              <a:rPr lang="zh-CN" altLang="en-US">
                <a:solidFill>
                  <a:schemeClr val="accent4"/>
                </a:solidFill>
              </a:rPr>
              <a:t>入门系列</a:t>
            </a:r>
            <a:endParaRPr lang="zh-CN" altLang="en-US">
              <a:solidFill>
                <a:schemeClr val="accent4"/>
              </a:solidFill>
            </a:endParaRPr>
          </a:p>
        </p:txBody>
      </p:sp>
      <p:cxnSp>
        <p:nvCxnSpPr>
          <p:cNvPr id="13" name="直接连接符 12"/>
          <p:cNvCxnSpPr/>
          <p:nvPr/>
        </p:nvCxnSpPr>
        <p:spPr>
          <a:xfrm>
            <a:off x="-3175" y="6381750"/>
            <a:ext cx="12188825" cy="12700"/>
          </a:xfrm>
          <a:prstGeom prst="line">
            <a:avLst/>
          </a:prstGeom>
          <a:ln>
            <a:solidFill>
              <a:schemeClr val="bg1"/>
            </a:solidFill>
          </a:ln>
        </p:spPr>
        <p:style>
          <a:lnRef idx="2">
            <a:schemeClr val="accent1"/>
          </a:lnRef>
          <a:fillRef idx="0">
            <a:srgbClr val="FFFFFF"/>
          </a:fillRef>
          <a:effectRef idx="0">
            <a:srgbClr val="FFFFFF"/>
          </a:effectRef>
          <a:fontRef idx="minor">
            <a:schemeClr val="tx1"/>
          </a:fontRef>
        </p:style>
      </p:cxnSp>
      <p:sp>
        <p:nvSpPr>
          <p:cNvPr id="15" name="文本框 14"/>
          <p:cNvSpPr txBox="1"/>
          <p:nvPr/>
        </p:nvSpPr>
        <p:spPr>
          <a:xfrm>
            <a:off x="8997315" y="6381750"/>
            <a:ext cx="3188335" cy="460375"/>
          </a:xfrm>
          <a:prstGeom prst="rect">
            <a:avLst/>
          </a:prstGeom>
          <a:noFill/>
        </p:spPr>
        <p:txBody>
          <a:bodyPr wrap="square" rtlCol="0">
            <a:spAutoFit/>
          </a:bodyPr>
          <a:p>
            <a:pPr algn="ctr"/>
            <a:r>
              <a:rPr lang="en-US" altLang="zh-CN" sz="2400">
                <a:solidFill>
                  <a:schemeClr val="bg1"/>
                </a:solidFill>
                <a:latin typeface="+mn-ea"/>
                <a:sym typeface="标准粗黑" panose="02000503000000000000" charset="-122"/>
              </a:rPr>
              <a:t>www.qiaozhuo.net</a:t>
            </a:r>
            <a:endParaRPr lang="en-US" altLang="zh-CN" sz="2400">
              <a:solidFill>
                <a:schemeClr val="bg1"/>
              </a:solidFill>
              <a:latin typeface="+mn-ea"/>
              <a:sym typeface="标准粗黑" panose="02000503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p:sp>
        <p:nvSpPr>
          <p:cNvPr id="2" name="圆角矩形 1"/>
          <p:cNvSpPr/>
          <p:nvPr>
            <p:custDataLst>
              <p:tags r:id="rId1"/>
            </p:custDataLst>
          </p:nvPr>
        </p:nvSpPr>
        <p:spPr>
          <a:xfrm>
            <a:off x="2367280" y="1351280"/>
            <a:ext cx="868045" cy="652145"/>
          </a:xfrm>
          <a:prstGeom prst="roundRect">
            <a:avLst/>
          </a:prstGeom>
        </p:spPr>
        <p:style>
          <a:lnRef idx="0">
            <a:srgbClr val="FFFFFF"/>
          </a:lnRef>
          <a:fillRef idx="1">
            <a:schemeClr val="accent4"/>
          </a:fillRef>
          <a:effectRef idx="0">
            <a:srgbClr val="FFFFFF"/>
          </a:effectRef>
          <a:fontRef idx="minor">
            <a:schemeClr val="lt1"/>
          </a:fontRef>
        </p:style>
        <p:txBody>
          <a:bodyPr rtlCol="0" anchor="ctr"/>
          <a:p>
            <a:pPr algn="ctr"/>
            <a:r>
              <a:rPr lang="zh-CN" altLang="en-US" b="1"/>
              <a:t>一</a:t>
            </a:r>
            <a:endParaRPr lang="zh-CN" altLang="en-US" b="1"/>
          </a:p>
        </p:txBody>
      </p:sp>
      <p:sp>
        <p:nvSpPr>
          <p:cNvPr id="3" name="圆角矩形 2"/>
          <p:cNvSpPr/>
          <p:nvPr>
            <p:custDataLst>
              <p:tags r:id="rId2"/>
            </p:custDataLst>
          </p:nvPr>
        </p:nvSpPr>
        <p:spPr>
          <a:xfrm>
            <a:off x="3133725" y="1351280"/>
            <a:ext cx="5892165" cy="652145"/>
          </a:xfrm>
          <a:prstGeom prst="roundRect">
            <a:avLst/>
          </a:prstGeom>
          <a:solidFill>
            <a:schemeClr val="bg1"/>
          </a:solidFill>
          <a:ln>
            <a:no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3">
                    <a:lumMod val="75000"/>
                  </a:schemeClr>
                </a:solidFill>
              </a:rPr>
              <a:t>初识递归软件</a:t>
            </a:r>
            <a:r>
              <a:rPr lang="en-US" altLang="zh-CN" b="1">
                <a:solidFill>
                  <a:schemeClr val="accent3">
                    <a:lumMod val="75000"/>
                  </a:schemeClr>
                </a:solidFill>
              </a:rPr>
              <a:t>·</a:t>
            </a:r>
            <a:r>
              <a:rPr lang="zh-CN" altLang="en-US" b="1">
                <a:solidFill>
                  <a:schemeClr val="accent3">
                    <a:lumMod val="75000"/>
                  </a:schemeClr>
                </a:solidFill>
              </a:rPr>
              <a:t>安卓开发子平台</a:t>
            </a:r>
            <a:endParaRPr lang="zh-CN" altLang="en-US" b="1">
              <a:solidFill>
                <a:schemeClr val="accent3">
                  <a:lumMod val="75000"/>
                </a:schemeClr>
              </a:solidFill>
            </a:endParaRPr>
          </a:p>
        </p:txBody>
      </p:sp>
      <p:sp>
        <p:nvSpPr>
          <p:cNvPr id="5" name="圆角矩形 4"/>
          <p:cNvSpPr/>
          <p:nvPr>
            <p:custDataLst>
              <p:tags r:id="rId3"/>
            </p:custDataLst>
          </p:nvPr>
        </p:nvSpPr>
        <p:spPr>
          <a:xfrm>
            <a:off x="2367280" y="2290445"/>
            <a:ext cx="868045" cy="652145"/>
          </a:xfrm>
          <a:prstGeom prst="roundRect">
            <a:avLst/>
          </a:prstGeom>
        </p:spPr>
        <p:style>
          <a:lnRef idx="0">
            <a:srgbClr val="FFFFFF"/>
          </a:lnRef>
          <a:fillRef idx="1">
            <a:schemeClr val="accent4"/>
          </a:fillRef>
          <a:effectRef idx="0">
            <a:srgbClr val="FFFFFF"/>
          </a:effectRef>
          <a:fontRef idx="minor">
            <a:schemeClr val="lt1"/>
          </a:fontRef>
        </p:style>
        <p:txBody>
          <a:bodyPr rtlCol="0" anchor="ctr"/>
          <a:p>
            <a:pPr algn="ctr"/>
            <a:r>
              <a:rPr lang="zh-CN" altLang="en-US" b="1"/>
              <a:t>二</a:t>
            </a:r>
            <a:endParaRPr lang="zh-CN" altLang="en-US" b="1"/>
          </a:p>
        </p:txBody>
      </p:sp>
      <p:sp>
        <p:nvSpPr>
          <p:cNvPr id="6" name="圆角矩形 5"/>
          <p:cNvSpPr/>
          <p:nvPr>
            <p:custDataLst>
              <p:tags r:id="rId4"/>
            </p:custDataLst>
          </p:nvPr>
        </p:nvSpPr>
        <p:spPr>
          <a:xfrm>
            <a:off x="3133725" y="2290445"/>
            <a:ext cx="5892165" cy="652145"/>
          </a:xfrm>
          <a:prstGeom prst="roundRect">
            <a:avLst/>
          </a:prstGeom>
          <a:solidFill>
            <a:schemeClr val="bg1"/>
          </a:solidFill>
          <a:ln>
            <a:no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3">
                    <a:lumMod val="75000"/>
                  </a:schemeClr>
                </a:solidFill>
              </a:rPr>
              <a:t>编程语法入门</a:t>
            </a:r>
            <a:endParaRPr lang="zh-CN" altLang="en-US" b="1">
              <a:solidFill>
                <a:schemeClr val="accent3">
                  <a:lumMod val="75000"/>
                </a:schemeClr>
              </a:solidFill>
            </a:endParaRPr>
          </a:p>
        </p:txBody>
      </p:sp>
      <p:sp>
        <p:nvSpPr>
          <p:cNvPr id="7" name="圆角矩形 6"/>
          <p:cNvSpPr/>
          <p:nvPr>
            <p:custDataLst>
              <p:tags r:id="rId5"/>
            </p:custDataLst>
          </p:nvPr>
        </p:nvSpPr>
        <p:spPr>
          <a:xfrm>
            <a:off x="2367280" y="3229610"/>
            <a:ext cx="868045" cy="652145"/>
          </a:xfrm>
          <a:prstGeom prst="roundRect">
            <a:avLst/>
          </a:prstGeom>
        </p:spPr>
        <p:style>
          <a:lnRef idx="0">
            <a:srgbClr val="FFFFFF"/>
          </a:lnRef>
          <a:fillRef idx="1">
            <a:schemeClr val="accent4"/>
          </a:fillRef>
          <a:effectRef idx="0">
            <a:srgbClr val="FFFFFF"/>
          </a:effectRef>
          <a:fontRef idx="minor">
            <a:schemeClr val="lt1"/>
          </a:fontRef>
        </p:style>
        <p:txBody>
          <a:bodyPr rtlCol="0" anchor="ctr"/>
          <a:p>
            <a:pPr algn="ctr"/>
            <a:r>
              <a:rPr lang="zh-CN" altLang="en-US" b="1"/>
              <a:t>三</a:t>
            </a:r>
            <a:endParaRPr lang="zh-CN" altLang="en-US" b="1"/>
          </a:p>
        </p:txBody>
      </p:sp>
      <p:sp>
        <p:nvSpPr>
          <p:cNvPr id="8" name="圆角矩形 7"/>
          <p:cNvSpPr/>
          <p:nvPr>
            <p:custDataLst>
              <p:tags r:id="rId6"/>
            </p:custDataLst>
          </p:nvPr>
        </p:nvSpPr>
        <p:spPr>
          <a:xfrm>
            <a:off x="3133725" y="3229610"/>
            <a:ext cx="5892165" cy="652145"/>
          </a:xfrm>
          <a:prstGeom prst="roundRect">
            <a:avLst/>
          </a:prstGeom>
          <a:solidFill>
            <a:schemeClr val="bg1"/>
          </a:solidFill>
          <a:ln>
            <a:no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3">
                    <a:lumMod val="75000"/>
                  </a:schemeClr>
                </a:solidFill>
              </a:rPr>
              <a:t>常用安卓组件入门</a:t>
            </a:r>
            <a:endParaRPr lang="zh-CN" altLang="en-US" b="1">
              <a:solidFill>
                <a:schemeClr val="accent3">
                  <a:lumMod val="75000"/>
                </a:schemeClr>
              </a:solidFill>
            </a:endParaRPr>
          </a:p>
        </p:txBody>
      </p:sp>
      <p:sp>
        <p:nvSpPr>
          <p:cNvPr id="9" name="圆角矩形 8"/>
          <p:cNvSpPr/>
          <p:nvPr>
            <p:custDataLst>
              <p:tags r:id="rId7"/>
            </p:custDataLst>
          </p:nvPr>
        </p:nvSpPr>
        <p:spPr>
          <a:xfrm>
            <a:off x="2367280" y="4182110"/>
            <a:ext cx="868045" cy="652145"/>
          </a:xfrm>
          <a:prstGeom prst="roundRect">
            <a:avLst/>
          </a:prstGeom>
        </p:spPr>
        <p:style>
          <a:lnRef idx="0">
            <a:srgbClr val="FFFFFF"/>
          </a:lnRef>
          <a:fillRef idx="1">
            <a:schemeClr val="accent4"/>
          </a:fillRef>
          <a:effectRef idx="0">
            <a:srgbClr val="FFFFFF"/>
          </a:effectRef>
          <a:fontRef idx="minor">
            <a:schemeClr val="lt1"/>
          </a:fontRef>
        </p:style>
        <p:txBody>
          <a:bodyPr rtlCol="0" anchor="ctr"/>
          <a:p>
            <a:pPr algn="ctr"/>
            <a:r>
              <a:rPr lang="zh-CN" altLang="en-US" b="1"/>
              <a:t>四</a:t>
            </a:r>
            <a:endParaRPr lang="zh-CN" altLang="en-US" b="1"/>
          </a:p>
        </p:txBody>
      </p:sp>
      <p:sp>
        <p:nvSpPr>
          <p:cNvPr id="10" name="圆角矩形 9"/>
          <p:cNvSpPr/>
          <p:nvPr>
            <p:custDataLst>
              <p:tags r:id="rId8"/>
            </p:custDataLst>
          </p:nvPr>
        </p:nvSpPr>
        <p:spPr>
          <a:xfrm>
            <a:off x="3133725" y="4182110"/>
            <a:ext cx="5892165" cy="652145"/>
          </a:xfrm>
          <a:prstGeom prst="roundRect">
            <a:avLst/>
          </a:prstGeom>
          <a:solidFill>
            <a:schemeClr val="bg1"/>
          </a:solidFill>
          <a:ln>
            <a:no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3">
                    <a:lumMod val="75000"/>
                  </a:schemeClr>
                </a:solidFill>
              </a:rPr>
              <a:t>开发安卓</a:t>
            </a:r>
            <a:r>
              <a:rPr lang="en-US" altLang="zh-CN" b="1">
                <a:solidFill>
                  <a:schemeClr val="accent3">
                    <a:lumMod val="75000"/>
                  </a:schemeClr>
                </a:solidFill>
              </a:rPr>
              <a:t>APP</a:t>
            </a:r>
            <a:r>
              <a:rPr lang="zh-CN" altLang="en-US" b="1">
                <a:solidFill>
                  <a:schemeClr val="accent3">
                    <a:lumMod val="75000"/>
                  </a:schemeClr>
                </a:solidFill>
              </a:rPr>
              <a:t>案例：《简单计算器》</a:t>
            </a:r>
            <a:endParaRPr lang="zh-CN" altLang="en-US" b="1">
              <a:solidFill>
                <a:schemeClr val="accent3">
                  <a:lumMod val="75000"/>
                </a:schemeClr>
              </a:solidFill>
            </a:endParaRPr>
          </a:p>
        </p:txBody>
      </p:sp>
      <p:sp>
        <p:nvSpPr>
          <p:cNvPr id="11" name="圆角矩形 10"/>
          <p:cNvSpPr/>
          <p:nvPr>
            <p:custDataLst>
              <p:tags r:id="rId9"/>
            </p:custDataLst>
          </p:nvPr>
        </p:nvSpPr>
        <p:spPr>
          <a:xfrm>
            <a:off x="2367280" y="5134610"/>
            <a:ext cx="868045" cy="652145"/>
          </a:xfrm>
          <a:prstGeom prst="roundRect">
            <a:avLst/>
          </a:prstGeom>
        </p:spPr>
        <p:style>
          <a:lnRef idx="0">
            <a:srgbClr val="FFFFFF"/>
          </a:lnRef>
          <a:fillRef idx="1">
            <a:schemeClr val="accent4"/>
          </a:fillRef>
          <a:effectRef idx="0">
            <a:srgbClr val="FFFFFF"/>
          </a:effectRef>
          <a:fontRef idx="minor">
            <a:schemeClr val="lt1"/>
          </a:fontRef>
        </p:style>
        <p:txBody>
          <a:bodyPr rtlCol="0" anchor="ctr"/>
          <a:p>
            <a:pPr algn="ctr"/>
            <a:r>
              <a:rPr lang="zh-CN" altLang="en-US" b="1"/>
              <a:t>五</a:t>
            </a:r>
            <a:endParaRPr lang="zh-CN" altLang="en-US" b="1"/>
          </a:p>
        </p:txBody>
      </p:sp>
      <p:sp>
        <p:nvSpPr>
          <p:cNvPr id="12" name="圆角矩形 11"/>
          <p:cNvSpPr/>
          <p:nvPr>
            <p:custDataLst>
              <p:tags r:id="rId10"/>
            </p:custDataLst>
          </p:nvPr>
        </p:nvSpPr>
        <p:spPr>
          <a:xfrm>
            <a:off x="3133725" y="5134610"/>
            <a:ext cx="5892165" cy="652145"/>
          </a:xfrm>
          <a:prstGeom prst="roundRect">
            <a:avLst/>
          </a:prstGeom>
          <a:solidFill>
            <a:schemeClr val="bg1"/>
          </a:solidFill>
          <a:ln>
            <a:no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3">
                    <a:lumMod val="75000"/>
                  </a:schemeClr>
                </a:solidFill>
              </a:rPr>
              <a:t>后续学习建议</a:t>
            </a:r>
            <a:endParaRPr lang="zh-CN" altLang="en-US" b="1">
              <a:solidFill>
                <a:schemeClr val="accent3">
                  <a:lumMod val="75000"/>
                </a:schemeClr>
              </a:solidFill>
            </a:endParaRPr>
          </a:p>
        </p:txBody>
      </p:sp>
      <p:sp>
        <p:nvSpPr>
          <p:cNvPr id="14" name="圆角矩形 13"/>
          <p:cNvSpPr/>
          <p:nvPr/>
        </p:nvSpPr>
        <p:spPr>
          <a:xfrm>
            <a:off x="181610" y="175895"/>
            <a:ext cx="11797030" cy="670560"/>
          </a:xfrm>
          <a:prstGeom prst="roundRect">
            <a:avLst/>
          </a:prstGeom>
          <a:solidFill>
            <a:schemeClr val="accent4"/>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zh-CN" altLang="en-US" sz="2800">
                <a:solidFill>
                  <a:schemeClr val="bg1"/>
                </a:solidFill>
              </a:rPr>
              <a:t>目录</a:t>
            </a:r>
            <a:endParaRPr lang="zh-CN" altLang="en-US" sz="2800">
              <a:solidFill>
                <a:schemeClr val="bg1"/>
              </a:solidFill>
            </a:endParaRPr>
          </a:p>
        </p:txBody>
      </p:sp>
      <p:sp>
        <p:nvSpPr>
          <p:cNvPr id="15" name="矩形 14"/>
          <p:cNvSpPr/>
          <p:nvPr/>
        </p:nvSpPr>
        <p:spPr>
          <a:xfrm>
            <a:off x="0" y="6402070"/>
            <a:ext cx="12192000" cy="76200"/>
          </a:xfrm>
          <a:prstGeom prst="rect">
            <a:avLst/>
          </a:pr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9919018" y="6456045"/>
            <a:ext cx="1990725" cy="368300"/>
          </a:xfrm>
          <a:prstGeom prst="rect">
            <a:avLst/>
          </a:prstGeom>
          <a:noFill/>
          <a:ln>
            <a:noFill/>
          </a:ln>
        </p:spPr>
        <p:txBody>
          <a:bodyPr wrap="none" rtlCol="0" anchor="t">
            <a:spAutoFit/>
          </a:bodyPr>
          <a:p>
            <a:pPr algn="ctr"/>
            <a:r>
              <a:rPr lang="en-US" b="1">
                <a:ln w="15875"/>
                <a:solidFill>
                  <a:schemeClr val="accent3">
                    <a:lumMod val="75000"/>
                  </a:schemeClr>
                </a:solidFill>
                <a:effectLst/>
              </a:rPr>
              <a:t>www.qiaozhuo.net</a:t>
            </a:r>
            <a:endParaRPr lang="en-US" b="1">
              <a:ln w="15875"/>
              <a:solidFill>
                <a:schemeClr val="accent3">
                  <a:lumMod val="75000"/>
                </a:schemeClr>
              </a:solidFill>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p:sp>
        <p:nvSpPr>
          <p:cNvPr id="4" name="矩形 3"/>
          <p:cNvSpPr/>
          <p:nvPr/>
        </p:nvSpPr>
        <p:spPr>
          <a:xfrm>
            <a:off x="520700" y="1805305"/>
            <a:ext cx="11150600" cy="2535555"/>
          </a:xfrm>
          <a:prstGeom prst="rect">
            <a:avLst/>
          </a:prstGeom>
          <a:ln>
            <a:solidFill>
              <a:schemeClr val="bg1"/>
            </a:solidFill>
          </a:ln>
        </p:spPr>
        <p:style>
          <a:lnRef idx="3">
            <a:schemeClr val="accent4"/>
          </a:lnRef>
          <a:fillRef idx="0">
            <a:srgbClr val="FFFFFF"/>
          </a:fillRef>
          <a:effectRef idx="0">
            <a:srgbClr val="FFFFFF"/>
          </a:effectRef>
          <a:fontRef idx="minor">
            <a:schemeClr val="tx1"/>
          </a:fontRef>
        </p:style>
        <p:txBody>
          <a:bodyPr rtlCol="0" anchor="ctr"/>
          <a:p>
            <a:pPr algn="ctr"/>
            <a:r>
              <a:rPr lang="zh-CN" altLang="en-US" sz="6000">
                <a:solidFill>
                  <a:schemeClr val="bg1"/>
                </a:solidFill>
                <a:effectLst/>
                <a:latin typeface="+mj-ea"/>
                <a:ea typeface="+mj-ea"/>
                <a:sym typeface="汉仪元隆黑-105简" panose="00020600040101010101" charset="-122"/>
              </a:rPr>
              <a:t>初识递归软件</a:t>
            </a:r>
            <a:r>
              <a:rPr lang="en-US" altLang="zh-CN" sz="6000">
                <a:solidFill>
                  <a:schemeClr val="bg1"/>
                </a:solidFill>
                <a:effectLst/>
                <a:latin typeface="+mj-ea"/>
                <a:ea typeface="+mj-ea"/>
                <a:sym typeface="汉仪元隆黑-105简" panose="00020600040101010101" charset="-122"/>
              </a:rPr>
              <a:t>·</a:t>
            </a:r>
            <a:r>
              <a:rPr lang="zh-CN" altLang="en-US" sz="6000">
                <a:solidFill>
                  <a:schemeClr val="bg1"/>
                </a:solidFill>
                <a:effectLst/>
                <a:latin typeface="+mj-ea"/>
                <a:ea typeface="+mj-ea"/>
                <a:sym typeface="汉仪元隆黑-105简" panose="00020600040101010101" charset="-122"/>
              </a:rPr>
              <a:t>安卓开发子平台</a:t>
            </a:r>
            <a:endParaRPr lang="zh-CN" altLang="en-US" sz="6000">
              <a:solidFill>
                <a:schemeClr val="bg1"/>
              </a:solidFill>
              <a:effectLst/>
              <a:latin typeface="+mj-ea"/>
              <a:ea typeface="+mj-ea"/>
              <a:sym typeface="汉仪元隆黑-105简" panose="00020600040101010101" charset="-122"/>
            </a:endParaRPr>
          </a:p>
        </p:txBody>
      </p:sp>
      <p:sp>
        <p:nvSpPr>
          <p:cNvPr id="10" name="圆角矩形 9"/>
          <p:cNvSpPr/>
          <p:nvPr/>
        </p:nvSpPr>
        <p:spPr>
          <a:xfrm>
            <a:off x="4598670" y="1238250"/>
            <a:ext cx="2984500" cy="889000"/>
          </a:xfrm>
          <a:prstGeom prst="roundRect">
            <a:avLst/>
          </a:prstGeom>
        </p:spPr>
        <p:style>
          <a:lnRef idx="2">
            <a:schemeClr val="lt1"/>
          </a:lnRef>
          <a:fillRef idx="1">
            <a:schemeClr val="accent4"/>
          </a:fillRef>
          <a:effectRef idx="1">
            <a:schemeClr val="accent4"/>
          </a:effectRef>
          <a:fontRef idx="minor">
            <a:schemeClr val="lt1"/>
          </a:fontRef>
        </p:style>
        <p:txBody>
          <a:bodyPr rtlCol="0" anchor="ctr"/>
          <a:p>
            <a:pPr algn="ctr"/>
            <a:r>
              <a:rPr lang="zh-CN" altLang="en-US" sz="2400">
                <a:solidFill>
                  <a:schemeClr val="bg1"/>
                </a:solidFill>
              </a:rPr>
              <a:t>第一</a:t>
            </a:r>
            <a:r>
              <a:rPr lang="zh-CN" altLang="en-US" sz="2400">
                <a:solidFill>
                  <a:schemeClr val="bg1"/>
                </a:solidFill>
              </a:rPr>
              <a:t>章</a:t>
            </a:r>
            <a:endParaRPr lang="zh-CN" altLang="en-US" sz="2400">
              <a:solidFill>
                <a:schemeClr val="bg1"/>
              </a:solidFill>
            </a:endParaRPr>
          </a:p>
        </p:txBody>
      </p:sp>
      <p:cxnSp>
        <p:nvCxnSpPr>
          <p:cNvPr id="13" name="直接连接符 12"/>
          <p:cNvCxnSpPr/>
          <p:nvPr/>
        </p:nvCxnSpPr>
        <p:spPr>
          <a:xfrm>
            <a:off x="-3175" y="6381750"/>
            <a:ext cx="12188825" cy="12700"/>
          </a:xfrm>
          <a:prstGeom prst="line">
            <a:avLst/>
          </a:prstGeom>
          <a:ln>
            <a:solidFill>
              <a:schemeClr val="bg1"/>
            </a:solidFill>
          </a:ln>
        </p:spPr>
        <p:style>
          <a:lnRef idx="2">
            <a:schemeClr val="accent1"/>
          </a:lnRef>
          <a:fillRef idx="0">
            <a:srgbClr val="FFFFFF"/>
          </a:fillRef>
          <a:effectRef idx="0">
            <a:srgbClr val="FFFFFF"/>
          </a:effectRef>
          <a:fontRef idx="minor">
            <a:schemeClr val="tx1"/>
          </a:fontRef>
        </p:style>
      </p:cxnSp>
      <p:sp>
        <p:nvSpPr>
          <p:cNvPr id="14" name="文本框 13"/>
          <p:cNvSpPr txBox="1"/>
          <p:nvPr/>
        </p:nvSpPr>
        <p:spPr>
          <a:xfrm>
            <a:off x="8997315" y="6381750"/>
            <a:ext cx="3188335" cy="460375"/>
          </a:xfrm>
          <a:prstGeom prst="rect">
            <a:avLst/>
          </a:prstGeom>
          <a:noFill/>
        </p:spPr>
        <p:txBody>
          <a:bodyPr wrap="square" rtlCol="0">
            <a:spAutoFit/>
          </a:bodyPr>
          <a:p>
            <a:pPr algn="ctr"/>
            <a:r>
              <a:rPr lang="en-US" altLang="zh-CN" sz="2400">
                <a:solidFill>
                  <a:schemeClr val="bg1"/>
                </a:solidFill>
                <a:latin typeface="+mn-ea"/>
                <a:sym typeface="标准粗黑" panose="02000503000000000000" charset="-122"/>
              </a:rPr>
              <a:t>www.qiaozhuo.net</a:t>
            </a:r>
            <a:endParaRPr lang="en-US" altLang="zh-CN" sz="2400">
              <a:solidFill>
                <a:schemeClr val="bg1"/>
              </a:solidFill>
              <a:latin typeface="+mn-ea"/>
              <a:sym typeface="标准粗黑" panose="02000503000000000000"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p:sp>
        <p:nvSpPr>
          <p:cNvPr id="6" name="圆角矩形 5"/>
          <p:cNvSpPr/>
          <p:nvPr/>
        </p:nvSpPr>
        <p:spPr>
          <a:xfrm>
            <a:off x="181610" y="175895"/>
            <a:ext cx="11797030" cy="670560"/>
          </a:xfrm>
          <a:prstGeom prst="roundRect">
            <a:avLst/>
          </a:prstGeom>
          <a:solidFill>
            <a:schemeClr val="accent4"/>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zh-CN" altLang="en-US" sz="2800">
                <a:solidFill>
                  <a:schemeClr val="bg1"/>
                </a:solidFill>
              </a:rPr>
              <a:t>第一</a:t>
            </a:r>
            <a:r>
              <a:rPr lang="zh-CN" altLang="en-US" sz="2800">
                <a:solidFill>
                  <a:schemeClr val="bg1"/>
                </a:solidFill>
              </a:rPr>
              <a:t>章：初识递归火山软件</a:t>
            </a:r>
            <a:r>
              <a:rPr lang="en-US" sz="2800">
                <a:solidFill>
                  <a:schemeClr val="bg1"/>
                </a:solidFill>
              </a:rPr>
              <a:t>·</a:t>
            </a:r>
            <a:r>
              <a:rPr lang="zh-CN" altLang="en-US" sz="2800">
                <a:solidFill>
                  <a:schemeClr val="bg1"/>
                </a:solidFill>
              </a:rPr>
              <a:t>安卓开发子平</a:t>
            </a:r>
            <a:r>
              <a:rPr lang="zh-CN" altLang="en-US" sz="2800">
                <a:solidFill>
                  <a:schemeClr val="bg1"/>
                </a:solidFill>
              </a:rPr>
              <a:t>台</a:t>
            </a:r>
            <a:endParaRPr lang="zh-CN" altLang="en-US" sz="2800">
              <a:solidFill>
                <a:schemeClr val="bg1"/>
              </a:solidFill>
            </a:endParaRPr>
          </a:p>
        </p:txBody>
      </p:sp>
      <p:sp>
        <p:nvSpPr>
          <p:cNvPr id="10" name="圆角矩形 9"/>
          <p:cNvSpPr/>
          <p:nvPr>
            <p:custDataLst>
              <p:tags r:id="rId1"/>
            </p:custDataLst>
          </p:nvPr>
        </p:nvSpPr>
        <p:spPr>
          <a:xfrm>
            <a:off x="2381250" y="2151380"/>
            <a:ext cx="868045" cy="652145"/>
          </a:xfrm>
          <a:prstGeom prst="roundRect">
            <a:avLst/>
          </a:prstGeom>
        </p:spPr>
        <p:style>
          <a:lnRef idx="0">
            <a:srgbClr val="FFFFFF"/>
          </a:lnRef>
          <a:fillRef idx="1">
            <a:schemeClr val="accent4"/>
          </a:fillRef>
          <a:effectRef idx="0">
            <a:srgbClr val="FFFFFF"/>
          </a:effectRef>
          <a:fontRef idx="minor">
            <a:schemeClr val="lt1"/>
          </a:fontRef>
        </p:style>
        <p:txBody>
          <a:bodyPr rtlCol="0" anchor="ctr"/>
          <a:p>
            <a:pPr algn="ctr"/>
            <a:r>
              <a:rPr lang="en-US" altLang="zh-CN" b="1"/>
              <a:t>1</a:t>
            </a:r>
            <a:endParaRPr lang="en-US" altLang="zh-CN" b="1"/>
          </a:p>
        </p:txBody>
      </p:sp>
      <p:sp>
        <p:nvSpPr>
          <p:cNvPr id="11" name="圆角矩形 10"/>
          <p:cNvSpPr/>
          <p:nvPr>
            <p:custDataLst>
              <p:tags r:id="rId2"/>
            </p:custDataLst>
          </p:nvPr>
        </p:nvSpPr>
        <p:spPr>
          <a:xfrm>
            <a:off x="3147695" y="2151380"/>
            <a:ext cx="5892165" cy="652145"/>
          </a:xfrm>
          <a:prstGeom prst="roundRect">
            <a:avLst/>
          </a:prstGeom>
          <a:solidFill>
            <a:schemeClr val="bg1"/>
          </a:solidFill>
          <a:ln>
            <a:no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3">
                    <a:lumMod val="75000"/>
                  </a:schemeClr>
                </a:solidFill>
              </a:rPr>
              <a:t>搭建开发环境</a:t>
            </a:r>
            <a:endParaRPr lang="zh-CN" altLang="en-US" b="1">
              <a:solidFill>
                <a:schemeClr val="accent3">
                  <a:lumMod val="75000"/>
                </a:schemeClr>
              </a:solidFill>
            </a:endParaRPr>
          </a:p>
        </p:txBody>
      </p:sp>
      <p:sp>
        <p:nvSpPr>
          <p:cNvPr id="12" name="圆角矩形 11"/>
          <p:cNvSpPr/>
          <p:nvPr>
            <p:custDataLst>
              <p:tags r:id="rId3"/>
            </p:custDataLst>
          </p:nvPr>
        </p:nvSpPr>
        <p:spPr>
          <a:xfrm>
            <a:off x="2381250" y="3090545"/>
            <a:ext cx="868045" cy="652145"/>
          </a:xfrm>
          <a:prstGeom prst="roundRect">
            <a:avLst/>
          </a:prstGeom>
        </p:spPr>
        <p:style>
          <a:lnRef idx="0">
            <a:srgbClr val="FFFFFF"/>
          </a:lnRef>
          <a:fillRef idx="1">
            <a:schemeClr val="accent4"/>
          </a:fillRef>
          <a:effectRef idx="0">
            <a:srgbClr val="FFFFFF"/>
          </a:effectRef>
          <a:fontRef idx="minor">
            <a:schemeClr val="lt1"/>
          </a:fontRef>
        </p:style>
        <p:txBody>
          <a:bodyPr rtlCol="0" anchor="ctr"/>
          <a:p>
            <a:pPr algn="ctr"/>
            <a:r>
              <a:rPr lang="en-US" altLang="zh-CN" b="1"/>
              <a:t>2</a:t>
            </a:r>
            <a:endParaRPr lang="en-US" altLang="zh-CN" b="1"/>
          </a:p>
        </p:txBody>
      </p:sp>
      <p:sp>
        <p:nvSpPr>
          <p:cNvPr id="13" name="圆角矩形 12"/>
          <p:cNvSpPr/>
          <p:nvPr>
            <p:custDataLst>
              <p:tags r:id="rId4"/>
            </p:custDataLst>
          </p:nvPr>
        </p:nvSpPr>
        <p:spPr>
          <a:xfrm>
            <a:off x="3147695" y="3090545"/>
            <a:ext cx="5892165" cy="652145"/>
          </a:xfrm>
          <a:prstGeom prst="roundRect">
            <a:avLst/>
          </a:prstGeom>
          <a:solidFill>
            <a:schemeClr val="bg1"/>
          </a:solidFill>
          <a:ln>
            <a:no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3">
                    <a:lumMod val="75000"/>
                  </a:schemeClr>
                </a:solidFill>
              </a:rPr>
              <a:t>初识开发工具</a:t>
            </a:r>
            <a:endParaRPr lang="zh-CN" altLang="en-US" b="1">
              <a:solidFill>
                <a:schemeClr val="accent3">
                  <a:lumMod val="75000"/>
                </a:schemeClr>
              </a:solidFill>
            </a:endParaRPr>
          </a:p>
        </p:txBody>
      </p:sp>
      <p:sp>
        <p:nvSpPr>
          <p:cNvPr id="14" name="圆角矩形 13"/>
          <p:cNvSpPr/>
          <p:nvPr>
            <p:custDataLst>
              <p:tags r:id="rId5"/>
            </p:custDataLst>
          </p:nvPr>
        </p:nvSpPr>
        <p:spPr>
          <a:xfrm>
            <a:off x="2381250" y="4029710"/>
            <a:ext cx="868045" cy="652145"/>
          </a:xfrm>
          <a:prstGeom prst="roundRect">
            <a:avLst/>
          </a:prstGeom>
        </p:spPr>
        <p:style>
          <a:lnRef idx="0">
            <a:srgbClr val="FFFFFF"/>
          </a:lnRef>
          <a:fillRef idx="1">
            <a:schemeClr val="accent4"/>
          </a:fillRef>
          <a:effectRef idx="0">
            <a:srgbClr val="FFFFFF"/>
          </a:effectRef>
          <a:fontRef idx="minor">
            <a:schemeClr val="lt1"/>
          </a:fontRef>
        </p:style>
        <p:txBody>
          <a:bodyPr rtlCol="0" anchor="ctr"/>
          <a:p>
            <a:pPr algn="ctr"/>
            <a:r>
              <a:rPr lang="en-US" altLang="zh-CN" b="1"/>
              <a:t>3</a:t>
            </a:r>
            <a:endParaRPr lang="en-US" altLang="zh-CN" b="1"/>
          </a:p>
        </p:txBody>
      </p:sp>
      <p:sp>
        <p:nvSpPr>
          <p:cNvPr id="15" name="圆角矩形 14"/>
          <p:cNvSpPr/>
          <p:nvPr>
            <p:custDataLst>
              <p:tags r:id="rId6"/>
            </p:custDataLst>
          </p:nvPr>
        </p:nvSpPr>
        <p:spPr>
          <a:xfrm>
            <a:off x="3147695" y="4029710"/>
            <a:ext cx="5892165" cy="652145"/>
          </a:xfrm>
          <a:prstGeom prst="roundRect">
            <a:avLst/>
          </a:prstGeom>
          <a:solidFill>
            <a:schemeClr val="bg1"/>
          </a:solidFill>
          <a:ln>
            <a:no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3">
                    <a:lumMod val="75000"/>
                  </a:schemeClr>
                </a:solidFill>
                <a:latin typeface="+mn-ea"/>
                <a:cs typeface="+mn-ea"/>
                <a:sym typeface="+mn-ea"/>
              </a:rPr>
              <a:t>创建我的第一个安卓程序</a:t>
            </a:r>
            <a:endParaRPr lang="zh-CN" altLang="en-US" b="1">
              <a:solidFill>
                <a:schemeClr val="accent3">
                  <a:lumMod val="75000"/>
                </a:schemeClr>
              </a:solidFill>
              <a:latin typeface="+mn-ea"/>
              <a:cs typeface="+mn-ea"/>
              <a:sym typeface="+mn-ea"/>
            </a:endParaRPr>
          </a:p>
        </p:txBody>
      </p:sp>
      <p:sp>
        <p:nvSpPr>
          <p:cNvPr id="2" name="矩形 1"/>
          <p:cNvSpPr/>
          <p:nvPr/>
        </p:nvSpPr>
        <p:spPr>
          <a:xfrm>
            <a:off x="0" y="6402070"/>
            <a:ext cx="12192000" cy="76200"/>
          </a:xfrm>
          <a:prstGeom prst="rect">
            <a:avLst/>
          </a:pr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9919018" y="6456045"/>
            <a:ext cx="1990725" cy="368300"/>
          </a:xfrm>
          <a:prstGeom prst="rect">
            <a:avLst/>
          </a:prstGeom>
          <a:noFill/>
          <a:ln>
            <a:noFill/>
          </a:ln>
        </p:spPr>
        <p:txBody>
          <a:bodyPr wrap="none" rtlCol="0" anchor="t">
            <a:spAutoFit/>
          </a:bodyPr>
          <a:p>
            <a:pPr algn="ctr"/>
            <a:r>
              <a:rPr lang="en-US" b="1">
                <a:ln w="15875"/>
                <a:solidFill>
                  <a:schemeClr val="accent3">
                    <a:lumMod val="75000"/>
                  </a:schemeClr>
                </a:solidFill>
                <a:effectLst/>
              </a:rPr>
              <a:t>www.qiaozhuo.net</a:t>
            </a:r>
            <a:endParaRPr lang="en-US" b="1">
              <a:ln w="15875"/>
              <a:solidFill>
                <a:schemeClr val="accent3">
                  <a:lumMod val="75000"/>
                </a:schemeClr>
              </a:solidFill>
              <a:effectLs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p:sp>
        <p:nvSpPr>
          <p:cNvPr id="6" name="圆角矩形 5"/>
          <p:cNvSpPr/>
          <p:nvPr/>
        </p:nvSpPr>
        <p:spPr>
          <a:xfrm>
            <a:off x="181610" y="175895"/>
            <a:ext cx="11797030" cy="670560"/>
          </a:xfrm>
          <a:prstGeom prst="roundRect">
            <a:avLst/>
          </a:prstGeom>
          <a:solidFill>
            <a:schemeClr val="accent4"/>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en-US" altLang="zh-CN" sz="2800">
                <a:solidFill>
                  <a:schemeClr val="bg1"/>
                </a:solidFill>
              </a:rPr>
              <a:t>1. </a:t>
            </a:r>
            <a:r>
              <a:rPr lang="zh-CN" altLang="en-US" sz="2800">
                <a:solidFill>
                  <a:schemeClr val="bg1"/>
                </a:solidFill>
              </a:rPr>
              <a:t>搭建开发</a:t>
            </a:r>
            <a:r>
              <a:rPr lang="zh-CN" altLang="en-US" sz="2800">
                <a:solidFill>
                  <a:schemeClr val="bg1"/>
                </a:solidFill>
              </a:rPr>
              <a:t>环境</a:t>
            </a:r>
            <a:endParaRPr lang="zh-CN" altLang="en-US" sz="2800">
              <a:solidFill>
                <a:schemeClr val="bg1"/>
              </a:solidFill>
            </a:endParaRPr>
          </a:p>
        </p:txBody>
      </p:sp>
      <p:sp>
        <p:nvSpPr>
          <p:cNvPr id="7" name="五边形 6"/>
          <p:cNvSpPr/>
          <p:nvPr/>
        </p:nvSpPr>
        <p:spPr>
          <a:xfrm>
            <a:off x="2528570" y="2357755"/>
            <a:ext cx="2400300" cy="698500"/>
          </a:xfrm>
          <a:prstGeom prst="homePlate">
            <a:avLst/>
          </a:prstGeom>
          <a:solidFill>
            <a:schemeClr val="bg1"/>
          </a:solidFill>
        </p:spPr>
        <p:style>
          <a:lnRef idx="0">
            <a:srgbClr val="FFFFFF"/>
          </a:lnRef>
          <a:fillRef idx="1">
            <a:schemeClr val="accent1"/>
          </a:fillRef>
          <a:effectRef idx="2">
            <a:schemeClr val="accent1"/>
          </a:effectRef>
          <a:fontRef idx="minor">
            <a:schemeClr val="lt1"/>
          </a:fontRef>
        </p:style>
        <p:txBody>
          <a:bodyPr rtlCol="0" anchor="ctr"/>
          <a:p>
            <a:pPr algn="ctr"/>
            <a:r>
              <a:rPr lang="zh-CN" altLang="en-US" b="1">
                <a:solidFill>
                  <a:schemeClr val="accent3">
                    <a:lumMod val="75000"/>
                  </a:schemeClr>
                </a:solidFill>
                <a:sym typeface="+mn-ea"/>
              </a:rPr>
              <a:t>访问巧琢编程网</a:t>
            </a:r>
            <a:endParaRPr lang="zh-CN" altLang="en-US" b="1">
              <a:solidFill>
                <a:schemeClr val="accent3">
                  <a:lumMod val="75000"/>
                </a:schemeClr>
              </a:solidFill>
              <a:sym typeface="+mn-ea"/>
            </a:endParaRPr>
          </a:p>
        </p:txBody>
      </p:sp>
      <p:sp>
        <p:nvSpPr>
          <p:cNvPr id="10" name="五边形 9"/>
          <p:cNvSpPr/>
          <p:nvPr/>
        </p:nvSpPr>
        <p:spPr>
          <a:xfrm>
            <a:off x="4928870" y="2357755"/>
            <a:ext cx="2400300" cy="698500"/>
          </a:xfrm>
          <a:prstGeom prst="homePlate">
            <a:avLst/>
          </a:prstGeom>
          <a:solidFill>
            <a:schemeClr val="bg1"/>
          </a:solidFill>
        </p:spPr>
        <p:style>
          <a:lnRef idx="0">
            <a:srgbClr val="FFFFFF"/>
          </a:lnRef>
          <a:fillRef idx="1">
            <a:schemeClr val="accent1"/>
          </a:fillRef>
          <a:effectRef idx="2">
            <a:schemeClr val="accent1"/>
          </a:effectRef>
          <a:fontRef idx="minor">
            <a:schemeClr val="lt1"/>
          </a:fontRef>
        </p:style>
        <p:txBody>
          <a:bodyPr rtlCol="0" anchor="ctr"/>
          <a:p>
            <a:pPr algn="ctr"/>
            <a:r>
              <a:rPr lang="zh-CN" altLang="en-US" b="1">
                <a:solidFill>
                  <a:schemeClr val="accent3">
                    <a:lumMod val="75000"/>
                  </a:schemeClr>
                </a:solidFill>
                <a:sym typeface="+mn-ea"/>
              </a:rPr>
              <a:t>下载程序压缩包</a:t>
            </a:r>
            <a:endParaRPr lang="zh-CN" altLang="en-US" b="1">
              <a:solidFill>
                <a:schemeClr val="accent3">
                  <a:lumMod val="75000"/>
                </a:schemeClr>
              </a:solidFill>
              <a:sym typeface="+mn-ea"/>
            </a:endParaRPr>
          </a:p>
        </p:txBody>
      </p:sp>
      <p:sp>
        <p:nvSpPr>
          <p:cNvPr id="11" name="五边形 10"/>
          <p:cNvSpPr/>
          <p:nvPr/>
        </p:nvSpPr>
        <p:spPr>
          <a:xfrm>
            <a:off x="7329170" y="2357755"/>
            <a:ext cx="2400300" cy="698500"/>
          </a:xfrm>
          <a:prstGeom prst="homePlate">
            <a:avLst/>
          </a:prstGeom>
          <a:solidFill>
            <a:schemeClr val="bg1"/>
          </a:solidFill>
        </p:spPr>
        <p:style>
          <a:lnRef idx="0">
            <a:srgbClr val="FFFFFF"/>
          </a:lnRef>
          <a:fillRef idx="1">
            <a:schemeClr val="accent1"/>
          </a:fillRef>
          <a:effectRef idx="2">
            <a:schemeClr val="accent1"/>
          </a:effectRef>
          <a:fontRef idx="minor">
            <a:schemeClr val="lt1"/>
          </a:fontRef>
        </p:style>
        <p:txBody>
          <a:bodyPr rtlCol="0" anchor="ctr"/>
          <a:p>
            <a:pPr algn="ctr"/>
            <a:r>
              <a:rPr lang="zh-CN" altLang="en-US" b="1">
                <a:solidFill>
                  <a:schemeClr val="accent3">
                    <a:lumMod val="75000"/>
                  </a:schemeClr>
                </a:solidFill>
                <a:sym typeface="+mn-ea"/>
              </a:rPr>
              <a:t>解压安装包</a:t>
            </a:r>
            <a:endParaRPr lang="zh-CN" altLang="en-US" b="1">
              <a:solidFill>
                <a:schemeClr val="accent3">
                  <a:lumMod val="75000"/>
                </a:schemeClr>
              </a:solidFill>
              <a:sym typeface="+mn-ea"/>
            </a:endParaRPr>
          </a:p>
        </p:txBody>
      </p:sp>
      <p:sp>
        <p:nvSpPr>
          <p:cNvPr id="15" name="矩形 14"/>
          <p:cNvSpPr/>
          <p:nvPr/>
        </p:nvSpPr>
        <p:spPr>
          <a:xfrm>
            <a:off x="0" y="6402070"/>
            <a:ext cx="12192000" cy="76200"/>
          </a:xfrm>
          <a:prstGeom prst="rect">
            <a:avLst/>
          </a:pr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9919018" y="6456045"/>
            <a:ext cx="1990725" cy="368300"/>
          </a:xfrm>
          <a:prstGeom prst="rect">
            <a:avLst/>
          </a:prstGeom>
          <a:noFill/>
          <a:ln>
            <a:noFill/>
          </a:ln>
        </p:spPr>
        <p:txBody>
          <a:bodyPr wrap="none" rtlCol="0" anchor="t">
            <a:spAutoFit/>
          </a:bodyPr>
          <a:p>
            <a:pPr algn="ctr"/>
            <a:r>
              <a:rPr lang="en-US" b="1">
                <a:ln w="15875"/>
                <a:solidFill>
                  <a:schemeClr val="accent3">
                    <a:lumMod val="75000"/>
                  </a:schemeClr>
                </a:solidFill>
                <a:effectLst/>
              </a:rPr>
              <a:t>www.qiaozhuo.net</a:t>
            </a:r>
            <a:endParaRPr lang="en-US" b="1">
              <a:ln w="15875"/>
              <a:solidFill>
                <a:schemeClr val="accent3">
                  <a:lumMod val="75000"/>
                </a:schemeClr>
              </a:solidFill>
              <a:effectLst/>
            </a:endParaRPr>
          </a:p>
        </p:txBody>
      </p:sp>
      <p:sp>
        <p:nvSpPr>
          <p:cNvPr id="2" name="五边形 1"/>
          <p:cNvSpPr/>
          <p:nvPr/>
        </p:nvSpPr>
        <p:spPr>
          <a:xfrm>
            <a:off x="2528570" y="3637915"/>
            <a:ext cx="2400300" cy="698500"/>
          </a:xfrm>
          <a:prstGeom prst="homePlate">
            <a:avLst/>
          </a:prstGeom>
          <a:solidFill>
            <a:schemeClr val="bg1"/>
          </a:solidFill>
          <a:effectLst/>
        </p:spPr>
        <p:style>
          <a:lnRef idx="0">
            <a:srgbClr val="FFFFFF"/>
          </a:lnRef>
          <a:fillRef idx="1">
            <a:schemeClr val="accent1"/>
          </a:fillRef>
          <a:effectRef idx="2">
            <a:schemeClr val="accent1"/>
          </a:effectRef>
          <a:fontRef idx="minor">
            <a:schemeClr val="lt1"/>
          </a:fontRef>
        </p:style>
        <p:txBody>
          <a:bodyPr rtlCol="0" anchor="ctr"/>
          <a:p>
            <a:pPr algn="ctr"/>
            <a:r>
              <a:rPr lang="zh-CN" altLang="en-US" b="1">
                <a:solidFill>
                  <a:schemeClr val="accent3">
                    <a:lumMod val="75000"/>
                  </a:schemeClr>
                </a:solidFill>
                <a:sym typeface="+mn-ea"/>
              </a:rPr>
              <a:t>访问</a:t>
            </a:r>
            <a:endParaRPr lang="zh-CN" altLang="en-US" b="1">
              <a:solidFill>
                <a:schemeClr val="accent3">
                  <a:lumMod val="75000"/>
                </a:schemeClr>
              </a:solidFill>
              <a:sym typeface="+mn-ea"/>
            </a:endParaRPr>
          </a:p>
          <a:p>
            <a:pPr algn="ctr"/>
            <a:r>
              <a:rPr lang="zh-CN" altLang="en-US" b="1">
                <a:solidFill>
                  <a:schemeClr val="accent3">
                    <a:lumMod val="75000"/>
                  </a:schemeClr>
                </a:solidFill>
                <a:sym typeface="+mn-ea"/>
              </a:rPr>
              <a:t>雷电模拟器</a:t>
            </a:r>
            <a:r>
              <a:rPr lang="zh-CN" altLang="en-US" b="1">
                <a:solidFill>
                  <a:schemeClr val="accent3">
                    <a:lumMod val="75000"/>
                  </a:schemeClr>
                </a:solidFill>
                <a:sym typeface="+mn-ea"/>
              </a:rPr>
              <a:t>官网</a:t>
            </a:r>
            <a:endParaRPr lang="zh-CN" altLang="en-US" b="1">
              <a:solidFill>
                <a:schemeClr val="accent3">
                  <a:lumMod val="75000"/>
                </a:schemeClr>
              </a:solidFill>
              <a:sym typeface="+mn-ea"/>
            </a:endParaRPr>
          </a:p>
        </p:txBody>
      </p:sp>
      <p:sp>
        <p:nvSpPr>
          <p:cNvPr id="3" name="五边形 2"/>
          <p:cNvSpPr/>
          <p:nvPr/>
        </p:nvSpPr>
        <p:spPr>
          <a:xfrm>
            <a:off x="4928870" y="3637915"/>
            <a:ext cx="2400300" cy="698500"/>
          </a:xfrm>
          <a:prstGeom prst="homePlate">
            <a:avLst/>
          </a:prstGeom>
          <a:solidFill>
            <a:schemeClr val="bg1"/>
          </a:solidFill>
        </p:spPr>
        <p:style>
          <a:lnRef idx="0">
            <a:srgbClr val="FFFFFF"/>
          </a:lnRef>
          <a:fillRef idx="1">
            <a:schemeClr val="accent1"/>
          </a:fillRef>
          <a:effectRef idx="2">
            <a:schemeClr val="accent1"/>
          </a:effectRef>
          <a:fontRef idx="minor">
            <a:schemeClr val="lt1"/>
          </a:fontRef>
        </p:style>
        <p:txBody>
          <a:bodyPr rtlCol="0" anchor="ctr"/>
          <a:p>
            <a:pPr algn="ctr"/>
            <a:r>
              <a:rPr lang="zh-CN" altLang="en-US" b="1">
                <a:solidFill>
                  <a:schemeClr val="accent3">
                    <a:lumMod val="75000"/>
                  </a:schemeClr>
                </a:solidFill>
                <a:sym typeface="+mn-ea"/>
              </a:rPr>
              <a:t>下载程序</a:t>
            </a:r>
            <a:r>
              <a:rPr lang="zh-CN" altLang="en-US" b="1">
                <a:solidFill>
                  <a:schemeClr val="accent3">
                    <a:lumMod val="75000"/>
                  </a:schemeClr>
                </a:solidFill>
                <a:sym typeface="+mn-ea"/>
              </a:rPr>
              <a:t>安装包</a:t>
            </a:r>
            <a:endParaRPr lang="zh-CN" altLang="en-US" b="1">
              <a:solidFill>
                <a:schemeClr val="accent3">
                  <a:lumMod val="75000"/>
                </a:schemeClr>
              </a:solidFill>
              <a:sym typeface="+mn-ea"/>
            </a:endParaRPr>
          </a:p>
        </p:txBody>
      </p:sp>
      <p:sp>
        <p:nvSpPr>
          <p:cNvPr id="4" name="五边形 3"/>
          <p:cNvSpPr/>
          <p:nvPr/>
        </p:nvSpPr>
        <p:spPr>
          <a:xfrm>
            <a:off x="7329170" y="3637915"/>
            <a:ext cx="2400300" cy="698500"/>
          </a:xfrm>
          <a:prstGeom prst="homePlate">
            <a:avLst/>
          </a:prstGeom>
          <a:solidFill>
            <a:schemeClr val="bg1"/>
          </a:solidFill>
        </p:spPr>
        <p:style>
          <a:lnRef idx="0">
            <a:srgbClr val="FFFFFF"/>
          </a:lnRef>
          <a:fillRef idx="1">
            <a:schemeClr val="accent1"/>
          </a:fillRef>
          <a:effectRef idx="2">
            <a:schemeClr val="accent1"/>
          </a:effectRef>
          <a:fontRef idx="minor">
            <a:schemeClr val="lt1"/>
          </a:fontRef>
        </p:style>
        <p:txBody>
          <a:bodyPr rtlCol="0" anchor="ctr"/>
          <a:p>
            <a:pPr algn="ctr"/>
            <a:r>
              <a:rPr lang="zh-CN" altLang="en-US" b="1">
                <a:solidFill>
                  <a:schemeClr val="accent3">
                    <a:lumMod val="75000"/>
                  </a:schemeClr>
                </a:solidFill>
                <a:sym typeface="+mn-ea"/>
              </a:rPr>
              <a:t>安装</a:t>
            </a:r>
            <a:r>
              <a:rPr lang="zh-CN" altLang="en-US" b="1">
                <a:solidFill>
                  <a:schemeClr val="accent3">
                    <a:lumMod val="75000"/>
                  </a:schemeClr>
                </a:solidFill>
                <a:sym typeface="+mn-ea"/>
              </a:rPr>
              <a:t>程序</a:t>
            </a:r>
            <a:endParaRPr lang="zh-CN" altLang="en-US" b="1">
              <a:solidFill>
                <a:schemeClr val="accent3">
                  <a:lumMod val="75000"/>
                </a:schemeClr>
              </a:solidFill>
              <a:sym typeface="+mn-ea"/>
            </a:endParaRPr>
          </a:p>
        </p:txBody>
      </p:sp>
      <p:sp>
        <p:nvSpPr>
          <p:cNvPr id="5" name="椭圆 4"/>
          <p:cNvSpPr/>
          <p:nvPr/>
        </p:nvSpPr>
        <p:spPr>
          <a:xfrm>
            <a:off x="1666240" y="2357755"/>
            <a:ext cx="678180" cy="678180"/>
          </a:xfrm>
          <a:prstGeom prst="ellipse">
            <a:avLst/>
          </a:prstGeom>
          <a:solidFill>
            <a:schemeClr val="accent4"/>
          </a:solidFill>
          <a:ln>
            <a:solidFill>
              <a:schemeClr val="bg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2400"/>
              <a:t>1</a:t>
            </a:r>
            <a:endParaRPr lang="en-US" altLang="zh-CN" sz="2400"/>
          </a:p>
        </p:txBody>
      </p:sp>
      <p:sp>
        <p:nvSpPr>
          <p:cNvPr id="8" name="椭圆 7"/>
          <p:cNvSpPr/>
          <p:nvPr/>
        </p:nvSpPr>
        <p:spPr>
          <a:xfrm>
            <a:off x="1666240" y="3637915"/>
            <a:ext cx="678180" cy="678180"/>
          </a:xfrm>
          <a:prstGeom prst="ellipse">
            <a:avLst/>
          </a:prstGeom>
          <a:solidFill>
            <a:schemeClr val="accent4"/>
          </a:solidFill>
          <a:ln>
            <a:solidFill>
              <a:schemeClr val="bg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2400"/>
              <a:t>2</a:t>
            </a:r>
            <a:endParaRPr lang="en-US" altLang="zh-CN" sz="24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p:sp>
        <p:nvSpPr>
          <p:cNvPr id="6" name="圆角矩形 5"/>
          <p:cNvSpPr/>
          <p:nvPr/>
        </p:nvSpPr>
        <p:spPr>
          <a:xfrm>
            <a:off x="181610" y="175895"/>
            <a:ext cx="11797030" cy="670560"/>
          </a:xfrm>
          <a:prstGeom prst="roundRect">
            <a:avLst/>
          </a:prstGeom>
          <a:solidFill>
            <a:schemeClr val="accent4"/>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en-US" altLang="zh-CN" sz="2800">
                <a:solidFill>
                  <a:schemeClr val="bg1"/>
                </a:solidFill>
              </a:rPr>
              <a:t>2. </a:t>
            </a:r>
            <a:r>
              <a:rPr lang="zh-CN" altLang="en-US" sz="2800">
                <a:solidFill>
                  <a:schemeClr val="bg1"/>
                </a:solidFill>
              </a:rPr>
              <a:t>初识开发工</a:t>
            </a:r>
            <a:r>
              <a:rPr lang="zh-CN" altLang="en-US" sz="2800">
                <a:solidFill>
                  <a:schemeClr val="bg1"/>
                </a:solidFill>
              </a:rPr>
              <a:t>具</a:t>
            </a:r>
            <a:endParaRPr lang="zh-CN" altLang="en-US" sz="2800">
              <a:solidFill>
                <a:schemeClr val="bg1"/>
              </a:solidFill>
            </a:endParaRPr>
          </a:p>
        </p:txBody>
      </p:sp>
      <p:sp>
        <p:nvSpPr>
          <p:cNvPr id="15" name="矩形 14"/>
          <p:cNvSpPr/>
          <p:nvPr/>
        </p:nvSpPr>
        <p:spPr>
          <a:xfrm>
            <a:off x="0" y="6402070"/>
            <a:ext cx="12192000" cy="76200"/>
          </a:xfrm>
          <a:prstGeom prst="rect">
            <a:avLst/>
          </a:pr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9919018" y="6456045"/>
            <a:ext cx="1990725" cy="368300"/>
          </a:xfrm>
          <a:prstGeom prst="rect">
            <a:avLst/>
          </a:prstGeom>
          <a:noFill/>
          <a:ln>
            <a:noFill/>
          </a:ln>
        </p:spPr>
        <p:txBody>
          <a:bodyPr wrap="none" rtlCol="0" anchor="t">
            <a:spAutoFit/>
          </a:bodyPr>
          <a:p>
            <a:pPr algn="ctr"/>
            <a:r>
              <a:rPr lang="en-US" b="1">
                <a:ln w="15875"/>
                <a:solidFill>
                  <a:schemeClr val="accent3">
                    <a:lumMod val="75000"/>
                  </a:schemeClr>
                </a:solidFill>
                <a:effectLst/>
              </a:rPr>
              <a:t>www.qiaozhuo.net</a:t>
            </a:r>
            <a:endParaRPr lang="en-US" b="1">
              <a:ln w="15875"/>
              <a:solidFill>
                <a:schemeClr val="accent3">
                  <a:lumMod val="75000"/>
                </a:schemeClr>
              </a:solidFill>
              <a:effectLst/>
            </a:endParaRPr>
          </a:p>
        </p:txBody>
      </p:sp>
      <p:pic>
        <p:nvPicPr>
          <p:cNvPr id="2" name="图片 1"/>
          <p:cNvPicPr/>
          <p:nvPr/>
        </p:nvPicPr>
        <p:blipFill>
          <a:blip r:embed="rId1"/>
        </p:blipFill>
        <p:spPr>
          <a:xfrm>
            <a:off x="2171700" y="1123315"/>
            <a:ext cx="7849235" cy="4748530"/>
          </a:xfrm>
          <a:prstGeom prst="rect">
            <a:avLst/>
          </a:prstGeom>
        </p:spPr>
      </p:pic>
      <p:sp>
        <p:nvSpPr>
          <p:cNvPr id="3" name="文本框 2"/>
          <p:cNvSpPr txBox="1"/>
          <p:nvPr/>
        </p:nvSpPr>
        <p:spPr>
          <a:xfrm>
            <a:off x="4276725" y="5938520"/>
            <a:ext cx="3638550" cy="368300"/>
          </a:xfrm>
          <a:prstGeom prst="rect">
            <a:avLst/>
          </a:prstGeom>
          <a:noFill/>
        </p:spPr>
        <p:txBody>
          <a:bodyPr wrap="square" rtlCol="0">
            <a:spAutoFit/>
          </a:bodyPr>
          <a:p>
            <a:r>
              <a:rPr lang="zh-CN" altLang="en-US" b="1">
                <a:solidFill>
                  <a:schemeClr val="accent3">
                    <a:lumMod val="75000"/>
                  </a:schemeClr>
                </a:solidFill>
              </a:rPr>
              <a:t>递归火山软件开发平台欢迎界面</a:t>
            </a:r>
            <a:endParaRPr lang="zh-CN" altLang="en-US" b="1">
              <a:solidFill>
                <a:schemeClr val="accent3">
                  <a:lumMod val="75000"/>
                </a:schemeClr>
              </a:solidFill>
            </a:endParaRPr>
          </a:p>
        </p:txBody>
      </p:sp>
      <p:sp>
        <p:nvSpPr>
          <p:cNvPr id="4" name="圆角矩形 3"/>
          <p:cNvSpPr/>
          <p:nvPr/>
        </p:nvSpPr>
        <p:spPr>
          <a:xfrm>
            <a:off x="2110740" y="1123950"/>
            <a:ext cx="1333500" cy="123825"/>
          </a:xfrm>
          <a:prstGeom prst="roundRect">
            <a:avLst/>
          </a:prstGeom>
          <a:ln>
            <a:solidFill>
              <a:schemeClr val="accent3">
                <a:lumMod val="75000"/>
              </a:schemeClr>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cxnSp>
        <p:nvCxnSpPr>
          <p:cNvPr id="5" name="直接箭头连接符 4"/>
          <p:cNvCxnSpPr>
            <a:stCxn id="4" idx="1"/>
          </p:cNvCxnSpPr>
          <p:nvPr/>
        </p:nvCxnSpPr>
        <p:spPr>
          <a:xfrm flipH="1">
            <a:off x="1666240" y="1186180"/>
            <a:ext cx="444500" cy="0"/>
          </a:xfrm>
          <a:prstGeom prst="straightConnector1">
            <a:avLst/>
          </a:prstGeom>
          <a:ln>
            <a:solidFill>
              <a:schemeClr val="accent3">
                <a:lumMod val="75000"/>
              </a:schemeClr>
            </a:solidFill>
            <a:tailEnd type="arrow"/>
          </a:ln>
        </p:spPr>
        <p:style>
          <a:lnRef idx="2">
            <a:schemeClr val="accent1"/>
          </a:lnRef>
          <a:fillRef idx="0">
            <a:srgbClr val="FFFFFF"/>
          </a:fillRef>
          <a:effectRef idx="0">
            <a:srgbClr val="FFFFFF"/>
          </a:effectRef>
          <a:fontRef idx="minor">
            <a:schemeClr val="tx1"/>
          </a:fontRef>
        </p:style>
      </p:cxnSp>
      <p:sp>
        <p:nvSpPr>
          <p:cNvPr id="7" name="文本框 6"/>
          <p:cNvSpPr txBox="1"/>
          <p:nvPr/>
        </p:nvSpPr>
        <p:spPr>
          <a:xfrm>
            <a:off x="857885" y="1051560"/>
            <a:ext cx="808355" cy="245110"/>
          </a:xfrm>
          <a:prstGeom prst="rect">
            <a:avLst/>
          </a:prstGeom>
          <a:noFill/>
        </p:spPr>
        <p:txBody>
          <a:bodyPr wrap="square" rtlCol="0">
            <a:spAutoFit/>
          </a:bodyPr>
          <a:p>
            <a:pPr algn="ctr"/>
            <a:r>
              <a:rPr lang="zh-CN" altLang="en-US" sz="1000"/>
              <a:t>标题栏</a:t>
            </a:r>
            <a:endParaRPr lang="zh-CN" altLang="en-US" sz="1000"/>
          </a:p>
        </p:txBody>
      </p:sp>
      <p:sp>
        <p:nvSpPr>
          <p:cNvPr id="8" name="圆角矩形 7"/>
          <p:cNvSpPr/>
          <p:nvPr/>
        </p:nvSpPr>
        <p:spPr>
          <a:xfrm>
            <a:off x="2110740" y="1275715"/>
            <a:ext cx="2304415" cy="106680"/>
          </a:xfrm>
          <a:prstGeom prst="roundRect">
            <a:avLst/>
          </a:prstGeom>
          <a:ln>
            <a:solidFill>
              <a:schemeClr val="accent3">
                <a:lumMod val="75000"/>
              </a:schemeClr>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cxnSp>
        <p:nvCxnSpPr>
          <p:cNvPr id="9" name="直接箭头连接符 8"/>
          <p:cNvCxnSpPr/>
          <p:nvPr/>
        </p:nvCxnSpPr>
        <p:spPr>
          <a:xfrm flipH="1">
            <a:off x="1666240" y="1329055"/>
            <a:ext cx="444500" cy="0"/>
          </a:xfrm>
          <a:prstGeom prst="straightConnector1">
            <a:avLst/>
          </a:prstGeom>
          <a:ln>
            <a:solidFill>
              <a:schemeClr val="accent3">
                <a:lumMod val="75000"/>
              </a:schemeClr>
            </a:solidFill>
            <a:tailEnd type="arrow"/>
          </a:ln>
        </p:spPr>
        <p:style>
          <a:lnRef idx="2">
            <a:schemeClr val="accent1"/>
          </a:lnRef>
          <a:fillRef idx="0">
            <a:srgbClr val="FFFFFF"/>
          </a:fillRef>
          <a:effectRef idx="0">
            <a:srgbClr val="FFFFFF"/>
          </a:effectRef>
          <a:fontRef idx="minor">
            <a:schemeClr val="tx1"/>
          </a:fontRef>
        </p:style>
      </p:cxnSp>
      <p:sp>
        <p:nvSpPr>
          <p:cNvPr id="10" name="圆角矩形 9"/>
          <p:cNvSpPr/>
          <p:nvPr/>
        </p:nvSpPr>
        <p:spPr>
          <a:xfrm>
            <a:off x="2110740" y="1410335"/>
            <a:ext cx="4232910" cy="106680"/>
          </a:xfrm>
          <a:prstGeom prst="roundRect">
            <a:avLst/>
          </a:prstGeom>
          <a:ln>
            <a:solidFill>
              <a:schemeClr val="accent3">
                <a:lumMod val="75000"/>
              </a:schemeClr>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cxnSp>
        <p:nvCxnSpPr>
          <p:cNvPr id="11" name="直接箭头连接符 10"/>
          <p:cNvCxnSpPr/>
          <p:nvPr/>
        </p:nvCxnSpPr>
        <p:spPr>
          <a:xfrm flipH="1">
            <a:off x="1666240" y="1464310"/>
            <a:ext cx="444500" cy="0"/>
          </a:xfrm>
          <a:prstGeom prst="straightConnector1">
            <a:avLst/>
          </a:prstGeom>
          <a:ln>
            <a:solidFill>
              <a:schemeClr val="accent3">
                <a:lumMod val="75000"/>
              </a:schemeClr>
            </a:solidFill>
            <a:tailEnd type="arrow"/>
          </a:ln>
        </p:spPr>
        <p:style>
          <a:lnRef idx="2">
            <a:schemeClr val="accent1"/>
          </a:lnRef>
          <a:fillRef idx="0">
            <a:srgbClr val="FFFFFF"/>
          </a:fillRef>
          <a:effectRef idx="0">
            <a:srgbClr val="FFFFFF"/>
          </a:effectRef>
          <a:fontRef idx="minor">
            <a:schemeClr val="tx1"/>
          </a:fontRef>
        </p:style>
      </p:cxnSp>
      <p:sp>
        <p:nvSpPr>
          <p:cNvPr id="12" name="文本框 11"/>
          <p:cNvSpPr txBox="1"/>
          <p:nvPr/>
        </p:nvSpPr>
        <p:spPr>
          <a:xfrm>
            <a:off x="857885" y="1197610"/>
            <a:ext cx="808355" cy="245110"/>
          </a:xfrm>
          <a:prstGeom prst="rect">
            <a:avLst/>
          </a:prstGeom>
          <a:noFill/>
        </p:spPr>
        <p:txBody>
          <a:bodyPr wrap="square" rtlCol="0">
            <a:spAutoFit/>
          </a:bodyPr>
          <a:p>
            <a:pPr algn="ctr"/>
            <a:r>
              <a:rPr lang="zh-CN" altLang="en-US" sz="1000"/>
              <a:t>菜</a:t>
            </a:r>
            <a:r>
              <a:rPr lang="zh-CN" altLang="en-US" sz="1000"/>
              <a:t>单栏</a:t>
            </a:r>
            <a:endParaRPr lang="zh-CN" altLang="en-US" sz="1000"/>
          </a:p>
        </p:txBody>
      </p:sp>
      <p:sp>
        <p:nvSpPr>
          <p:cNvPr id="13" name="文本框 12"/>
          <p:cNvSpPr txBox="1"/>
          <p:nvPr/>
        </p:nvSpPr>
        <p:spPr>
          <a:xfrm>
            <a:off x="857885" y="1341120"/>
            <a:ext cx="863600" cy="245110"/>
          </a:xfrm>
          <a:prstGeom prst="rect">
            <a:avLst/>
          </a:prstGeom>
          <a:noFill/>
        </p:spPr>
        <p:txBody>
          <a:bodyPr wrap="square" rtlCol="0">
            <a:spAutoFit/>
          </a:bodyPr>
          <a:p>
            <a:pPr algn="ctr"/>
            <a:r>
              <a:rPr lang="zh-CN" altLang="en-US" sz="1000"/>
              <a:t>快</a:t>
            </a:r>
            <a:r>
              <a:rPr lang="zh-CN" altLang="en-US" sz="1000"/>
              <a:t>捷菜</a:t>
            </a:r>
            <a:r>
              <a:rPr lang="zh-CN" altLang="en-US" sz="1000"/>
              <a:t>单栏</a:t>
            </a:r>
            <a:endParaRPr lang="zh-CN" altLang="en-US" sz="1000"/>
          </a:p>
        </p:txBody>
      </p:sp>
      <p:sp>
        <p:nvSpPr>
          <p:cNvPr id="14" name="圆角矩形 13"/>
          <p:cNvSpPr/>
          <p:nvPr/>
        </p:nvSpPr>
        <p:spPr>
          <a:xfrm>
            <a:off x="2110740" y="1544955"/>
            <a:ext cx="1840230" cy="4076700"/>
          </a:xfrm>
          <a:prstGeom prst="roundRect">
            <a:avLst/>
          </a:prstGeom>
          <a:ln>
            <a:solidFill>
              <a:schemeClr val="accent3">
                <a:lumMod val="75000"/>
              </a:schemeClr>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cxnSp>
        <p:nvCxnSpPr>
          <p:cNvPr id="17" name="直接箭头连接符 16"/>
          <p:cNvCxnSpPr/>
          <p:nvPr/>
        </p:nvCxnSpPr>
        <p:spPr>
          <a:xfrm flipH="1">
            <a:off x="1666240" y="3497580"/>
            <a:ext cx="444500" cy="0"/>
          </a:xfrm>
          <a:prstGeom prst="straightConnector1">
            <a:avLst/>
          </a:prstGeom>
          <a:ln>
            <a:solidFill>
              <a:schemeClr val="accent3">
                <a:lumMod val="75000"/>
              </a:schemeClr>
            </a:solidFill>
            <a:tailEnd type="arrow"/>
          </a:ln>
        </p:spPr>
        <p:style>
          <a:lnRef idx="2">
            <a:schemeClr val="accent1"/>
          </a:lnRef>
          <a:fillRef idx="0">
            <a:srgbClr val="FFFFFF"/>
          </a:fillRef>
          <a:effectRef idx="0">
            <a:srgbClr val="FFFFFF"/>
          </a:effectRef>
          <a:fontRef idx="minor">
            <a:schemeClr val="tx1"/>
          </a:fontRef>
        </p:style>
      </p:cxnSp>
      <p:sp>
        <p:nvSpPr>
          <p:cNvPr id="18" name="文本框 17"/>
          <p:cNvSpPr txBox="1"/>
          <p:nvPr/>
        </p:nvSpPr>
        <p:spPr>
          <a:xfrm>
            <a:off x="619760" y="3375025"/>
            <a:ext cx="1046480" cy="245110"/>
          </a:xfrm>
          <a:prstGeom prst="rect">
            <a:avLst/>
          </a:prstGeom>
          <a:noFill/>
        </p:spPr>
        <p:txBody>
          <a:bodyPr wrap="square" rtlCol="0">
            <a:spAutoFit/>
          </a:bodyPr>
          <a:p>
            <a:pPr algn="ctr"/>
            <a:r>
              <a:rPr lang="zh-CN" altLang="en-US" sz="1000"/>
              <a:t>解决方案分</a:t>
            </a:r>
            <a:r>
              <a:rPr lang="zh-CN" altLang="en-US" sz="1000"/>
              <a:t>区</a:t>
            </a:r>
            <a:endParaRPr lang="zh-CN" altLang="en-US" sz="1000"/>
          </a:p>
        </p:txBody>
      </p:sp>
      <p:sp>
        <p:nvSpPr>
          <p:cNvPr id="19" name="圆角矩形 18"/>
          <p:cNvSpPr/>
          <p:nvPr/>
        </p:nvSpPr>
        <p:spPr>
          <a:xfrm>
            <a:off x="2062480" y="5622290"/>
            <a:ext cx="1840230" cy="151130"/>
          </a:xfrm>
          <a:prstGeom prst="roundRect">
            <a:avLst/>
          </a:prstGeom>
          <a:ln>
            <a:solidFill>
              <a:schemeClr val="accent3">
                <a:lumMod val="75000"/>
              </a:schemeClr>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cxnSp>
        <p:nvCxnSpPr>
          <p:cNvPr id="20" name="直接箭头连接符 19"/>
          <p:cNvCxnSpPr/>
          <p:nvPr/>
        </p:nvCxnSpPr>
        <p:spPr>
          <a:xfrm flipH="1">
            <a:off x="1617980" y="5698490"/>
            <a:ext cx="444500" cy="0"/>
          </a:xfrm>
          <a:prstGeom prst="straightConnector1">
            <a:avLst/>
          </a:prstGeom>
          <a:ln>
            <a:solidFill>
              <a:schemeClr val="accent3">
                <a:lumMod val="75000"/>
              </a:schemeClr>
            </a:solidFill>
            <a:tailEnd type="arrow"/>
          </a:ln>
        </p:spPr>
        <p:style>
          <a:lnRef idx="2">
            <a:schemeClr val="accent1"/>
          </a:lnRef>
          <a:fillRef idx="0">
            <a:srgbClr val="FFFFFF"/>
          </a:fillRef>
          <a:effectRef idx="0">
            <a:srgbClr val="FFFFFF"/>
          </a:effectRef>
          <a:fontRef idx="minor">
            <a:schemeClr val="tx1"/>
          </a:fontRef>
        </p:style>
      </p:cxnSp>
      <p:sp>
        <p:nvSpPr>
          <p:cNvPr id="21" name="文本框 20"/>
          <p:cNvSpPr txBox="1"/>
          <p:nvPr/>
        </p:nvSpPr>
        <p:spPr>
          <a:xfrm>
            <a:off x="571500" y="5552440"/>
            <a:ext cx="1046480" cy="245110"/>
          </a:xfrm>
          <a:prstGeom prst="rect">
            <a:avLst/>
          </a:prstGeom>
          <a:noFill/>
        </p:spPr>
        <p:txBody>
          <a:bodyPr wrap="square" rtlCol="0">
            <a:spAutoFit/>
          </a:bodyPr>
          <a:p>
            <a:pPr algn="ctr"/>
            <a:r>
              <a:rPr lang="zh-CN" altLang="en-US" sz="1000"/>
              <a:t>标签栏</a:t>
            </a:r>
            <a:r>
              <a:rPr lang="en-US" altLang="zh-CN" sz="1000"/>
              <a:t>1</a:t>
            </a:r>
            <a:endParaRPr lang="en-US" altLang="zh-CN" sz="1000"/>
          </a:p>
        </p:txBody>
      </p:sp>
      <p:sp>
        <p:nvSpPr>
          <p:cNvPr id="22" name="圆角矩形 21"/>
          <p:cNvSpPr/>
          <p:nvPr/>
        </p:nvSpPr>
        <p:spPr>
          <a:xfrm>
            <a:off x="3950970" y="1662430"/>
            <a:ext cx="6221095" cy="2950845"/>
          </a:xfrm>
          <a:prstGeom prst="roundRect">
            <a:avLst/>
          </a:prstGeom>
          <a:ln>
            <a:solidFill>
              <a:schemeClr val="accent3">
                <a:lumMod val="75000"/>
              </a:schemeClr>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cxnSp>
        <p:nvCxnSpPr>
          <p:cNvPr id="23" name="直接箭头连接符 22"/>
          <p:cNvCxnSpPr>
            <a:stCxn id="22" idx="3"/>
          </p:cNvCxnSpPr>
          <p:nvPr/>
        </p:nvCxnSpPr>
        <p:spPr>
          <a:xfrm>
            <a:off x="10172065" y="3138170"/>
            <a:ext cx="324485" cy="0"/>
          </a:xfrm>
          <a:prstGeom prst="straightConnector1">
            <a:avLst/>
          </a:prstGeom>
          <a:ln>
            <a:solidFill>
              <a:schemeClr val="accent3">
                <a:lumMod val="75000"/>
              </a:schemeClr>
            </a:solidFill>
            <a:tailEnd type="arrow"/>
          </a:ln>
        </p:spPr>
        <p:style>
          <a:lnRef idx="2">
            <a:schemeClr val="accent1"/>
          </a:lnRef>
          <a:fillRef idx="0">
            <a:srgbClr val="FFFFFF"/>
          </a:fillRef>
          <a:effectRef idx="0">
            <a:srgbClr val="FFFFFF"/>
          </a:effectRef>
          <a:fontRef idx="minor">
            <a:schemeClr val="tx1"/>
          </a:fontRef>
        </p:style>
      </p:cxnSp>
      <p:sp>
        <p:nvSpPr>
          <p:cNvPr id="24" name="文本框 23"/>
          <p:cNvSpPr txBox="1"/>
          <p:nvPr/>
        </p:nvSpPr>
        <p:spPr>
          <a:xfrm>
            <a:off x="10490835" y="3020060"/>
            <a:ext cx="1046480" cy="245110"/>
          </a:xfrm>
          <a:prstGeom prst="rect">
            <a:avLst/>
          </a:prstGeom>
          <a:noFill/>
        </p:spPr>
        <p:txBody>
          <a:bodyPr wrap="square" rtlCol="0">
            <a:spAutoFit/>
          </a:bodyPr>
          <a:p>
            <a:pPr algn="l"/>
            <a:r>
              <a:rPr lang="zh-CN" altLang="en-US" sz="1000"/>
              <a:t>欢</a:t>
            </a:r>
            <a:r>
              <a:rPr lang="zh-CN" altLang="en-US" sz="1000"/>
              <a:t>迎页</a:t>
            </a:r>
            <a:endParaRPr lang="zh-CN" altLang="en-US" sz="1000"/>
          </a:p>
        </p:txBody>
      </p:sp>
      <p:sp>
        <p:nvSpPr>
          <p:cNvPr id="25" name="圆角矩形 24"/>
          <p:cNvSpPr/>
          <p:nvPr/>
        </p:nvSpPr>
        <p:spPr>
          <a:xfrm>
            <a:off x="3902710" y="4646930"/>
            <a:ext cx="6221095" cy="979805"/>
          </a:xfrm>
          <a:prstGeom prst="roundRect">
            <a:avLst/>
          </a:prstGeom>
          <a:ln>
            <a:solidFill>
              <a:schemeClr val="accent3">
                <a:lumMod val="75000"/>
              </a:schemeClr>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27" name="文本框 26"/>
          <p:cNvSpPr txBox="1"/>
          <p:nvPr/>
        </p:nvSpPr>
        <p:spPr>
          <a:xfrm>
            <a:off x="10391140" y="4418330"/>
            <a:ext cx="1046480" cy="245110"/>
          </a:xfrm>
          <a:prstGeom prst="rect">
            <a:avLst/>
          </a:prstGeom>
          <a:noFill/>
        </p:spPr>
        <p:txBody>
          <a:bodyPr wrap="square" rtlCol="0">
            <a:spAutoFit/>
          </a:bodyPr>
          <a:p>
            <a:pPr algn="l"/>
            <a:r>
              <a:rPr lang="zh-CN" altLang="en-US" sz="1000"/>
              <a:t>输出</a:t>
            </a:r>
            <a:r>
              <a:rPr lang="zh-CN" altLang="en-US" sz="1000"/>
              <a:t>窗口</a:t>
            </a:r>
            <a:endParaRPr lang="zh-CN" altLang="en-US" sz="1000"/>
          </a:p>
        </p:txBody>
      </p:sp>
      <p:sp>
        <p:nvSpPr>
          <p:cNvPr id="28" name="圆角矩形 27"/>
          <p:cNvSpPr/>
          <p:nvPr/>
        </p:nvSpPr>
        <p:spPr>
          <a:xfrm>
            <a:off x="3902710" y="5626735"/>
            <a:ext cx="6221095" cy="151130"/>
          </a:xfrm>
          <a:prstGeom prst="roundRect">
            <a:avLst/>
          </a:prstGeom>
          <a:ln>
            <a:solidFill>
              <a:schemeClr val="accent3">
                <a:lumMod val="75000"/>
              </a:schemeClr>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30" name="文本框 29"/>
          <p:cNvSpPr txBox="1"/>
          <p:nvPr/>
        </p:nvSpPr>
        <p:spPr>
          <a:xfrm>
            <a:off x="8974455" y="6067425"/>
            <a:ext cx="1046480" cy="245110"/>
          </a:xfrm>
          <a:prstGeom prst="rect">
            <a:avLst/>
          </a:prstGeom>
          <a:noFill/>
        </p:spPr>
        <p:txBody>
          <a:bodyPr wrap="square" rtlCol="0">
            <a:spAutoFit/>
          </a:bodyPr>
          <a:p>
            <a:pPr algn="l"/>
            <a:r>
              <a:rPr lang="zh-CN" altLang="en-US" sz="1000"/>
              <a:t>标签栏</a:t>
            </a:r>
            <a:r>
              <a:rPr lang="en-US" altLang="zh-CN" sz="1000"/>
              <a:t>2</a:t>
            </a:r>
            <a:endParaRPr lang="en-US" altLang="zh-CN" sz="1000"/>
          </a:p>
        </p:txBody>
      </p:sp>
      <p:cxnSp>
        <p:nvCxnSpPr>
          <p:cNvPr id="31" name="肘形连接符 30"/>
          <p:cNvCxnSpPr>
            <a:stCxn id="25" idx="3"/>
            <a:endCxn id="27" idx="1"/>
          </p:cNvCxnSpPr>
          <p:nvPr/>
        </p:nvCxnSpPr>
        <p:spPr>
          <a:xfrm flipV="1">
            <a:off x="10123805" y="4540885"/>
            <a:ext cx="267335" cy="596265"/>
          </a:xfrm>
          <a:prstGeom prst="bentConnector3">
            <a:avLst>
              <a:gd name="adj1" fmla="val 50119"/>
            </a:avLst>
          </a:prstGeom>
          <a:ln>
            <a:solidFill>
              <a:schemeClr val="accent3">
                <a:lumMod val="75000"/>
              </a:schemeClr>
            </a:solidFill>
            <a:tailEnd type="arrow"/>
          </a:ln>
        </p:spPr>
        <p:style>
          <a:lnRef idx="2">
            <a:schemeClr val="accent1"/>
          </a:lnRef>
          <a:fillRef idx="0">
            <a:srgbClr val="FFFFFF"/>
          </a:fillRef>
          <a:effectRef idx="0">
            <a:srgbClr val="FFFFFF"/>
          </a:effectRef>
          <a:fontRef idx="minor">
            <a:schemeClr val="tx1"/>
          </a:fontRef>
        </p:style>
      </p:cxnSp>
      <p:cxnSp>
        <p:nvCxnSpPr>
          <p:cNvPr id="32" name="直接箭头连接符 31"/>
          <p:cNvCxnSpPr/>
          <p:nvPr/>
        </p:nvCxnSpPr>
        <p:spPr>
          <a:xfrm>
            <a:off x="9262110" y="5786755"/>
            <a:ext cx="0" cy="313055"/>
          </a:xfrm>
          <a:prstGeom prst="straightConnector1">
            <a:avLst/>
          </a:prstGeom>
          <a:ln>
            <a:solidFill>
              <a:schemeClr val="accent3">
                <a:lumMod val="75000"/>
              </a:schemeClr>
            </a:solidFill>
            <a:tailEnd type="arrow"/>
          </a:ln>
        </p:spPr>
        <p:style>
          <a:lnRef idx="2">
            <a:schemeClr val="accent1"/>
          </a:lnRef>
          <a:fillRef idx="0">
            <a:srgbClr val="FFFFFF"/>
          </a:fillRef>
          <a:effectRef idx="0">
            <a:srgbClr val="FFFFFF"/>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p:sp>
        <p:nvSpPr>
          <p:cNvPr id="9" name="圆角矩形 8"/>
          <p:cNvSpPr/>
          <p:nvPr/>
        </p:nvSpPr>
        <p:spPr>
          <a:xfrm>
            <a:off x="3792220" y="1101725"/>
            <a:ext cx="2447925" cy="4533900"/>
          </a:xfrm>
          <a:prstGeom prst="roundRect">
            <a:avLst/>
          </a:prstGeom>
          <a:gradFill>
            <a:gsLst>
              <a:gs pos="0">
                <a:srgbClr val="C1D0C9"/>
              </a:gs>
              <a:gs pos="100000">
                <a:srgbClr val="878D69"/>
              </a:gs>
            </a:gsLst>
            <a:lin ang="5400000" scaled="1"/>
          </a:gradFill>
          <a:ln>
            <a:gradFill>
              <a:gsLst>
                <a:gs pos="0">
                  <a:srgbClr val="869B9C"/>
                </a:gs>
                <a:gs pos="100000">
                  <a:srgbClr val="57625C"/>
                </a:gs>
              </a:gsLst>
              <a:lin ang="5400000" scaled="0"/>
            </a:gra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圆角矩形 5"/>
          <p:cNvSpPr/>
          <p:nvPr/>
        </p:nvSpPr>
        <p:spPr>
          <a:xfrm>
            <a:off x="181610" y="175895"/>
            <a:ext cx="11797030" cy="670560"/>
          </a:xfrm>
          <a:prstGeom prst="roundRect">
            <a:avLst/>
          </a:prstGeom>
          <a:solidFill>
            <a:schemeClr val="accent4"/>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en-US" altLang="zh-CN" sz="2800">
                <a:solidFill>
                  <a:schemeClr val="bg1"/>
                </a:solidFill>
              </a:rPr>
              <a:t>3. </a:t>
            </a:r>
            <a:r>
              <a:rPr lang="zh-CN" altLang="en-US" sz="2800">
                <a:solidFill>
                  <a:schemeClr val="bg1"/>
                </a:solidFill>
              </a:rPr>
              <a:t>创建我的第一个安卓</a:t>
            </a:r>
            <a:r>
              <a:rPr lang="zh-CN" altLang="en-US" sz="2800">
                <a:solidFill>
                  <a:schemeClr val="bg1"/>
                </a:solidFill>
              </a:rPr>
              <a:t>程序</a:t>
            </a:r>
            <a:endParaRPr lang="zh-CN" altLang="en-US" sz="2800">
              <a:solidFill>
                <a:schemeClr val="bg1"/>
              </a:solidFill>
            </a:endParaRPr>
          </a:p>
        </p:txBody>
      </p:sp>
      <p:sp>
        <p:nvSpPr>
          <p:cNvPr id="15" name="矩形 14"/>
          <p:cNvSpPr/>
          <p:nvPr/>
        </p:nvSpPr>
        <p:spPr>
          <a:xfrm>
            <a:off x="0" y="6402070"/>
            <a:ext cx="12192000" cy="76200"/>
          </a:xfrm>
          <a:prstGeom prst="rect">
            <a:avLst/>
          </a:pr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9919018" y="6456045"/>
            <a:ext cx="1990725" cy="368300"/>
          </a:xfrm>
          <a:prstGeom prst="rect">
            <a:avLst/>
          </a:prstGeom>
          <a:noFill/>
          <a:ln>
            <a:noFill/>
          </a:ln>
        </p:spPr>
        <p:txBody>
          <a:bodyPr wrap="none" rtlCol="0" anchor="t">
            <a:spAutoFit/>
          </a:bodyPr>
          <a:p>
            <a:pPr algn="ctr"/>
            <a:r>
              <a:rPr lang="en-US" b="1">
                <a:ln w="15875"/>
                <a:solidFill>
                  <a:schemeClr val="accent3">
                    <a:lumMod val="75000"/>
                  </a:schemeClr>
                </a:solidFill>
                <a:effectLst/>
              </a:rPr>
              <a:t>www.qiaozhuo.net</a:t>
            </a:r>
            <a:endParaRPr lang="en-US" b="1">
              <a:ln w="15875"/>
              <a:solidFill>
                <a:schemeClr val="accent3">
                  <a:lumMod val="75000"/>
                </a:schemeClr>
              </a:solidFill>
              <a:effectLst/>
            </a:endParaRPr>
          </a:p>
        </p:txBody>
      </p:sp>
      <p:sp>
        <p:nvSpPr>
          <p:cNvPr id="3" name="文本框 2"/>
          <p:cNvSpPr txBox="1"/>
          <p:nvPr/>
        </p:nvSpPr>
        <p:spPr>
          <a:xfrm>
            <a:off x="3210560" y="5687060"/>
            <a:ext cx="3638550" cy="368300"/>
          </a:xfrm>
          <a:prstGeom prst="rect">
            <a:avLst/>
          </a:prstGeom>
          <a:noFill/>
        </p:spPr>
        <p:txBody>
          <a:bodyPr wrap="square" rtlCol="0">
            <a:spAutoFit/>
          </a:bodyPr>
          <a:p>
            <a:pPr algn="ctr"/>
            <a:r>
              <a:rPr lang="zh-CN" altLang="en-US" b="1">
                <a:solidFill>
                  <a:schemeClr val="accent3">
                    <a:lumMod val="75000"/>
                  </a:schemeClr>
                </a:solidFill>
              </a:rPr>
              <a:t>我的第一个安卓</a:t>
            </a:r>
            <a:r>
              <a:rPr lang="zh-CN" altLang="en-US" b="1">
                <a:solidFill>
                  <a:schemeClr val="accent3">
                    <a:lumMod val="75000"/>
                  </a:schemeClr>
                </a:solidFill>
              </a:rPr>
              <a:t>程序</a:t>
            </a:r>
            <a:endParaRPr lang="zh-CN" altLang="en-US" b="1">
              <a:solidFill>
                <a:schemeClr val="accent3">
                  <a:lumMod val="75000"/>
                </a:schemeClr>
              </a:solidFill>
            </a:endParaRPr>
          </a:p>
        </p:txBody>
      </p:sp>
      <p:sp>
        <p:nvSpPr>
          <p:cNvPr id="11" name="圆角矩形 10"/>
          <p:cNvSpPr/>
          <p:nvPr/>
        </p:nvSpPr>
        <p:spPr>
          <a:xfrm>
            <a:off x="3891915" y="1187450"/>
            <a:ext cx="2275840" cy="2371725"/>
          </a:xfrm>
          <a:prstGeom prst="roundRect">
            <a:avLst/>
          </a:prstGeom>
          <a:solidFill>
            <a:schemeClr val="tx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矩形 11"/>
          <p:cNvSpPr/>
          <p:nvPr/>
        </p:nvSpPr>
        <p:spPr>
          <a:xfrm>
            <a:off x="3891915" y="1749425"/>
            <a:ext cx="2275840" cy="352933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3" name="圆角矩形 12"/>
          <p:cNvSpPr/>
          <p:nvPr/>
        </p:nvSpPr>
        <p:spPr>
          <a:xfrm>
            <a:off x="4657090" y="5380990"/>
            <a:ext cx="685800" cy="169545"/>
          </a:xfrm>
          <a:prstGeom prst="roundRect">
            <a:avLst/>
          </a:prstGeom>
          <a:solidFill>
            <a:schemeClr val="bg1">
              <a:lumMod val="95000"/>
            </a:schemeClr>
          </a:solidFill>
          <a:ln>
            <a:solidFill>
              <a:schemeClr val="bg1">
                <a:lumMod val="9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4" name="矩形 13"/>
          <p:cNvSpPr/>
          <p:nvPr/>
        </p:nvSpPr>
        <p:spPr>
          <a:xfrm>
            <a:off x="6240145" y="1968500"/>
            <a:ext cx="76200" cy="260985"/>
          </a:xfrm>
          <a:prstGeom prst="rect">
            <a:avLst/>
          </a:prstGeom>
          <a:solidFill>
            <a:schemeClr val="bg1">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7" name="矩形 16"/>
          <p:cNvSpPr/>
          <p:nvPr/>
        </p:nvSpPr>
        <p:spPr>
          <a:xfrm>
            <a:off x="6240145" y="2356485"/>
            <a:ext cx="76200" cy="260985"/>
          </a:xfrm>
          <a:prstGeom prst="rect">
            <a:avLst/>
          </a:prstGeom>
          <a:solidFill>
            <a:schemeClr val="bg1">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文本框 17"/>
          <p:cNvSpPr txBox="1"/>
          <p:nvPr/>
        </p:nvSpPr>
        <p:spPr>
          <a:xfrm>
            <a:off x="3971925" y="1381125"/>
            <a:ext cx="1250315" cy="306705"/>
          </a:xfrm>
          <a:prstGeom prst="rect">
            <a:avLst/>
          </a:prstGeom>
          <a:noFill/>
        </p:spPr>
        <p:txBody>
          <a:bodyPr wrap="square" rtlCol="0">
            <a:spAutoFit/>
          </a:bodyPr>
          <a:p>
            <a:r>
              <a:rPr lang="zh-CN" altLang="en-US" sz="1400">
                <a:solidFill>
                  <a:schemeClr val="bg1"/>
                </a:solidFill>
              </a:rPr>
              <a:t>火山程序</a:t>
            </a:r>
            <a:endParaRPr lang="zh-CN" altLang="en-US" sz="1400">
              <a:solidFill>
                <a:schemeClr val="bg1"/>
              </a:solidFill>
            </a:endParaRPr>
          </a:p>
        </p:txBody>
      </p:sp>
      <p:sp>
        <p:nvSpPr>
          <p:cNvPr id="19" name="文本框 18"/>
          <p:cNvSpPr txBox="1"/>
          <p:nvPr/>
        </p:nvSpPr>
        <p:spPr>
          <a:xfrm>
            <a:off x="3979545" y="1872615"/>
            <a:ext cx="1889760" cy="306705"/>
          </a:xfrm>
          <a:prstGeom prst="rect">
            <a:avLst/>
          </a:prstGeom>
          <a:noFill/>
        </p:spPr>
        <p:txBody>
          <a:bodyPr wrap="square" rtlCol="0">
            <a:spAutoFit/>
          </a:bodyPr>
          <a:p>
            <a:r>
              <a:rPr lang="zh-CN" altLang="en-US" sz="1400"/>
              <a:t>你好，巧琢编程网！</a:t>
            </a:r>
            <a:endParaRPr lang="zh-CN" altLang="en-US" sz="1400"/>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p:sp>
        <p:nvSpPr>
          <p:cNvPr id="4" name="矩形 3"/>
          <p:cNvSpPr/>
          <p:nvPr/>
        </p:nvSpPr>
        <p:spPr>
          <a:xfrm>
            <a:off x="520700" y="1805305"/>
            <a:ext cx="11150600" cy="2535555"/>
          </a:xfrm>
          <a:prstGeom prst="rect">
            <a:avLst/>
          </a:prstGeom>
          <a:ln>
            <a:solidFill>
              <a:schemeClr val="bg1"/>
            </a:solidFill>
          </a:ln>
        </p:spPr>
        <p:style>
          <a:lnRef idx="3">
            <a:schemeClr val="accent4"/>
          </a:lnRef>
          <a:fillRef idx="0">
            <a:srgbClr val="FFFFFF"/>
          </a:fillRef>
          <a:effectRef idx="0">
            <a:srgbClr val="FFFFFF"/>
          </a:effectRef>
          <a:fontRef idx="minor">
            <a:schemeClr val="tx1"/>
          </a:fontRef>
        </p:style>
        <p:txBody>
          <a:bodyPr rtlCol="0" anchor="ctr"/>
          <a:p>
            <a:pPr algn="ctr"/>
            <a:r>
              <a:rPr lang="zh-CN" altLang="en-US" sz="6000">
                <a:solidFill>
                  <a:schemeClr val="bg1"/>
                </a:solidFill>
                <a:effectLst/>
                <a:latin typeface="+mj-ea"/>
                <a:ea typeface="+mj-ea"/>
                <a:sym typeface="汉仪元隆黑-105简" panose="00020600040101010101" charset="-122"/>
              </a:rPr>
              <a:t>编程语法入</a:t>
            </a:r>
            <a:r>
              <a:rPr lang="zh-CN" altLang="en-US" sz="6000">
                <a:solidFill>
                  <a:schemeClr val="bg1"/>
                </a:solidFill>
                <a:effectLst/>
                <a:latin typeface="+mj-ea"/>
                <a:ea typeface="+mj-ea"/>
                <a:sym typeface="汉仪元隆黑-105简" panose="00020600040101010101" charset="-122"/>
              </a:rPr>
              <a:t>门</a:t>
            </a:r>
            <a:endParaRPr lang="zh-CN" altLang="en-US" sz="6000">
              <a:solidFill>
                <a:schemeClr val="bg1"/>
              </a:solidFill>
              <a:effectLst/>
              <a:latin typeface="+mj-ea"/>
              <a:ea typeface="+mj-ea"/>
              <a:sym typeface="汉仪元隆黑-105简" panose="00020600040101010101" charset="-122"/>
            </a:endParaRPr>
          </a:p>
        </p:txBody>
      </p:sp>
      <p:sp>
        <p:nvSpPr>
          <p:cNvPr id="10" name="圆角矩形 9"/>
          <p:cNvSpPr/>
          <p:nvPr/>
        </p:nvSpPr>
        <p:spPr>
          <a:xfrm>
            <a:off x="4603750" y="1238250"/>
            <a:ext cx="2984500" cy="889000"/>
          </a:xfrm>
          <a:prstGeom prst="roundRect">
            <a:avLst/>
          </a:prstGeom>
        </p:spPr>
        <p:style>
          <a:lnRef idx="2">
            <a:schemeClr val="lt1"/>
          </a:lnRef>
          <a:fillRef idx="1">
            <a:schemeClr val="accent4"/>
          </a:fillRef>
          <a:effectRef idx="1">
            <a:schemeClr val="accent4"/>
          </a:effectRef>
          <a:fontRef idx="minor">
            <a:schemeClr val="lt1"/>
          </a:fontRef>
        </p:style>
        <p:txBody>
          <a:bodyPr rtlCol="0" anchor="ctr"/>
          <a:p>
            <a:pPr algn="ctr"/>
            <a:r>
              <a:rPr lang="zh-CN" altLang="en-US" sz="2400">
                <a:solidFill>
                  <a:schemeClr val="bg1"/>
                </a:solidFill>
              </a:rPr>
              <a:t>第</a:t>
            </a:r>
            <a:r>
              <a:rPr lang="zh-CN" altLang="en-US" sz="2400">
                <a:solidFill>
                  <a:schemeClr val="bg1"/>
                </a:solidFill>
              </a:rPr>
              <a:t>二章</a:t>
            </a:r>
            <a:endParaRPr lang="zh-CN" altLang="en-US" sz="2400">
              <a:solidFill>
                <a:schemeClr val="bg1"/>
              </a:solidFill>
            </a:endParaRPr>
          </a:p>
        </p:txBody>
      </p:sp>
      <p:cxnSp>
        <p:nvCxnSpPr>
          <p:cNvPr id="13" name="直接连接符 12"/>
          <p:cNvCxnSpPr/>
          <p:nvPr/>
        </p:nvCxnSpPr>
        <p:spPr>
          <a:xfrm>
            <a:off x="-3175" y="6381750"/>
            <a:ext cx="12188825" cy="12700"/>
          </a:xfrm>
          <a:prstGeom prst="line">
            <a:avLst/>
          </a:prstGeom>
          <a:ln>
            <a:solidFill>
              <a:schemeClr val="bg1"/>
            </a:solidFill>
          </a:ln>
        </p:spPr>
        <p:style>
          <a:lnRef idx="2">
            <a:schemeClr val="accent1"/>
          </a:lnRef>
          <a:fillRef idx="0">
            <a:srgbClr val="FFFFFF"/>
          </a:fillRef>
          <a:effectRef idx="0">
            <a:srgbClr val="FFFFFF"/>
          </a:effectRef>
          <a:fontRef idx="minor">
            <a:schemeClr val="tx1"/>
          </a:fontRef>
        </p:style>
      </p:cxnSp>
      <p:sp>
        <p:nvSpPr>
          <p:cNvPr id="14" name="文本框 13"/>
          <p:cNvSpPr txBox="1"/>
          <p:nvPr/>
        </p:nvSpPr>
        <p:spPr>
          <a:xfrm>
            <a:off x="8997315" y="6381750"/>
            <a:ext cx="3188335" cy="460375"/>
          </a:xfrm>
          <a:prstGeom prst="rect">
            <a:avLst/>
          </a:prstGeom>
          <a:noFill/>
        </p:spPr>
        <p:txBody>
          <a:bodyPr wrap="square" rtlCol="0">
            <a:spAutoFit/>
          </a:bodyPr>
          <a:p>
            <a:pPr algn="ctr"/>
            <a:r>
              <a:rPr lang="en-US" altLang="zh-CN" sz="2400">
                <a:solidFill>
                  <a:schemeClr val="bg1"/>
                </a:solidFill>
                <a:latin typeface="+mn-ea"/>
                <a:sym typeface="标准粗黑" panose="02000503000000000000" charset="-122"/>
              </a:rPr>
              <a:t>www.qiaozhuo.net</a:t>
            </a:r>
            <a:endParaRPr lang="en-US" altLang="zh-CN" sz="2400">
              <a:solidFill>
                <a:schemeClr val="bg1"/>
              </a:solidFill>
              <a:latin typeface="+mn-ea"/>
              <a:sym typeface="标准粗黑" panose="02000503000000000000"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p:sp>
        <p:nvSpPr>
          <p:cNvPr id="6" name="圆角矩形 5"/>
          <p:cNvSpPr/>
          <p:nvPr/>
        </p:nvSpPr>
        <p:spPr>
          <a:xfrm>
            <a:off x="181610" y="175895"/>
            <a:ext cx="11797030" cy="670560"/>
          </a:xfrm>
          <a:prstGeom prst="roundRect">
            <a:avLst/>
          </a:prstGeom>
          <a:solidFill>
            <a:schemeClr val="accent4"/>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zh-CN" altLang="en-US" sz="2800">
                <a:solidFill>
                  <a:schemeClr val="bg1"/>
                </a:solidFill>
              </a:rPr>
              <a:t>第二章：编程语法入</a:t>
            </a:r>
            <a:r>
              <a:rPr lang="zh-CN" altLang="en-US" sz="2800">
                <a:solidFill>
                  <a:schemeClr val="bg1"/>
                </a:solidFill>
              </a:rPr>
              <a:t>门</a:t>
            </a:r>
            <a:endParaRPr lang="zh-CN" altLang="en-US" sz="2800">
              <a:solidFill>
                <a:schemeClr val="bg1"/>
              </a:solidFill>
            </a:endParaRPr>
          </a:p>
        </p:txBody>
      </p:sp>
      <p:sp>
        <p:nvSpPr>
          <p:cNvPr id="10" name="圆角矩形 9"/>
          <p:cNvSpPr/>
          <p:nvPr>
            <p:custDataLst>
              <p:tags r:id="rId1"/>
            </p:custDataLst>
          </p:nvPr>
        </p:nvSpPr>
        <p:spPr>
          <a:xfrm>
            <a:off x="2381250" y="1290955"/>
            <a:ext cx="868045" cy="652145"/>
          </a:xfrm>
          <a:prstGeom prst="roundRect">
            <a:avLst/>
          </a:prstGeom>
        </p:spPr>
        <p:style>
          <a:lnRef idx="0">
            <a:srgbClr val="FFFFFF"/>
          </a:lnRef>
          <a:fillRef idx="1">
            <a:schemeClr val="accent4"/>
          </a:fillRef>
          <a:effectRef idx="0">
            <a:srgbClr val="FFFFFF"/>
          </a:effectRef>
          <a:fontRef idx="minor">
            <a:schemeClr val="lt1"/>
          </a:fontRef>
        </p:style>
        <p:txBody>
          <a:bodyPr rtlCol="0" anchor="ctr"/>
          <a:p>
            <a:pPr algn="ctr"/>
            <a:r>
              <a:rPr lang="en-US" altLang="zh-CN" b="1"/>
              <a:t>1</a:t>
            </a:r>
            <a:endParaRPr lang="en-US" altLang="zh-CN" b="1"/>
          </a:p>
        </p:txBody>
      </p:sp>
      <p:sp>
        <p:nvSpPr>
          <p:cNvPr id="11" name="圆角矩形 10"/>
          <p:cNvSpPr/>
          <p:nvPr>
            <p:custDataLst>
              <p:tags r:id="rId2"/>
            </p:custDataLst>
          </p:nvPr>
        </p:nvSpPr>
        <p:spPr>
          <a:xfrm>
            <a:off x="3147695" y="1290955"/>
            <a:ext cx="5892165" cy="652145"/>
          </a:xfrm>
          <a:prstGeom prst="roundRect">
            <a:avLst/>
          </a:prstGeom>
          <a:solidFill>
            <a:schemeClr val="bg1"/>
          </a:solidFill>
          <a:ln>
            <a:no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3">
                    <a:lumMod val="75000"/>
                  </a:schemeClr>
                </a:solidFill>
              </a:rPr>
              <a:t>变量和常</a:t>
            </a:r>
            <a:r>
              <a:rPr lang="zh-CN" altLang="en-US" b="1">
                <a:solidFill>
                  <a:schemeClr val="accent3">
                    <a:lumMod val="75000"/>
                  </a:schemeClr>
                </a:solidFill>
              </a:rPr>
              <a:t>量</a:t>
            </a:r>
            <a:endParaRPr lang="zh-CN" altLang="en-US" b="1">
              <a:solidFill>
                <a:schemeClr val="accent3">
                  <a:lumMod val="75000"/>
                </a:schemeClr>
              </a:solidFill>
            </a:endParaRPr>
          </a:p>
        </p:txBody>
      </p:sp>
      <p:sp>
        <p:nvSpPr>
          <p:cNvPr id="12" name="圆角矩形 11"/>
          <p:cNvSpPr/>
          <p:nvPr>
            <p:custDataLst>
              <p:tags r:id="rId3"/>
            </p:custDataLst>
          </p:nvPr>
        </p:nvSpPr>
        <p:spPr>
          <a:xfrm>
            <a:off x="2381250" y="2230120"/>
            <a:ext cx="868045" cy="652145"/>
          </a:xfrm>
          <a:prstGeom prst="roundRect">
            <a:avLst/>
          </a:prstGeom>
        </p:spPr>
        <p:style>
          <a:lnRef idx="0">
            <a:srgbClr val="FFFFFF"/>
          </a:lnRef>
          <a:fillRef idx="1">
            <a:schemeClr val="accent4"/>
          </a:fillRef>
          <a:effectRef idx="0">
            <a:srgbClr val="FFFFFF"/>
          </a:effectRef>
          <a:fontRef idx="minor">
            <a:schemeClr val="lt1"/>
          </a:fontRef>
        </p:style>
        <p:txBody>
          <a:bodyPr rtlCol="0" anchor="ctr"/>
          <a:p>
            <a:pPr algn="ctr"/>
            <a:r>
              <a:rPr lang="en-US" altLang="zh-CN" b="1"/>
              <a:t>2</a:t>
            </a:r>
            <a:endParaRPr lang="en-US" altLang="zh-CN" b="1"/>
          </a:p>
        </p:txBody>
      </p:sp>
      <p:sp>
        <p:nvSpPr>
          <p:cNvPr id="13" name="圆角矩形 12"/>
          <p:cNvSpPr/>
          <p:nvPr>
            <p:custDataLst>
              <p:tags r:id="rId4"/>
            </p:custDataLst>
          </p:nvPr>
        </p:nvSpPr>
        <p:spPr>
          <a:xfrm>
            <a:off x="3147695" y="2230120"/>
            <a:ext cx="5892165" cy="652145"/>
          </a:xfrm>
          <a:prstGeom prst="roundRect">
            <a:avLst/>
          </a:prstGeom>
          <a:solidFill>
            <a:schemeClr val="bg1"/>
          </a:solidFill>
          <a:ln>
            <a:no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3">
                    <a:lumMod val="75000"/>
                  </a:schemeClr>
                </a:solidFill>
              </a:rPr>
              <a:t>代码</a:t>
            </a:r>
            <a:r>
              <a:rPr lang="zh-CN" altLang="en-US" b="1">
                <a:solidFill>
                  <a:schemeClr val="accent3">
                    <a:lumMod val="75000"/>
                  </a:schemeClr>
                </a:solidFill>
              </a:rPr>
              <a:t>注释</a:t>
            </a:r>
            <a:endParaRPr lang="zh-CN" altLang="en-US" b="1">
              <a:solidFill>
                <a:schemeClr val="accent3">
                  <a:lumMod val="75000"/>
                </a:schemeClr>
              </a:solidFill>
            </a:endParaRPr>
          </a:p>
        </p:txBody>
      </p:sp>
      <p:sp>
        <p:nvSpPr>
          <p:cNvPr id="14" name="圆角矩形 13"/>
          <p:cNvSpPr/>
          <p:nvPr>
            <p:custDataLst>
              <p:tags r:id="rId5"/>
            </p:custDataLst>
          </p:nvPr>
        </p:nvSpPr>
        <p:spPr>
          <a:xfrm>
            <a:off x="2381250" y="3169285"/>
            <a:ext cx="868045" cy="652145"/>
          </a:xfrm>
          <a:prstGeom prst="roundRect">
            <a:avLst/>
          </a:prstGeom>
        </p:spPr>
        <p:style>
          <a:lnRef idx="0">
            <a:srgbClr val="FFFFFF"/>
          </a:lnRef>
          <a:fillRef idx="1">
            <a:schemeClr val="accent4"/>
          </a:fillRef>
          <a:effectRef idx="0">
            <a:srgbClr val="FFFFFF"/>
          </a:effectRef>
          <a:fontRef idx="minor">
            <a:schemeClr val="lt1"/>
          </a:fontRef>
        </p:style>
        <p:txBody>
          <a:bodyPr rtlCol="0" anchor="ctr"/>
          <a:p>
            <a:pPr algn="ctr"/>
            <a:r>
              <a:rPr lang="en-US" altLang="zh-CN" b="1"/>
              <a:t>3</a:t>
            </a:r>
            <a:endParaRPr lang="en-US" altLang="zh-CN" b="1"/>
          </a:p>
        </p:txBody>
      </p:sp>
      <p:sp>
        <p:nvSpPr>
          <p:cNvPr id="15" name="圆角矩形 14"/>
          <p:cNvSpPr/>
          <p:nvPr>
            <p:custDataLst>
              <p:tags r:id="rId6"/>
            </p:custDataLst>
          </p:nvPr>
        </p:nvSpPr>
        <p:spPr>
          <a:xfrm>
            <a:off x="3147695" y="3169285"/>
            <a:ext cx="5892165" cy="652145"/>
          </a:xfrm>
          <a:prstGeom prst="roundRect">
            <a:avLst/>
          </a:prstGeom>
          <a:solidFill>
            <a:schemeClr val="bg1"/>
          </a:solidFill>
          <a:ln>
            <a:no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3">
                    <a:lumMod val="75000"/>
                  </a:schemeClr>
                </a:solidFill>
                <a:latin typeface="+mn-ea"/>
                <a:cs typeface="+mn-ea"/>
                <a:sym typeface="+mn-ea"/>
              </a:rPr>
              <a:t>基本数据类</a:t>
            </a:r>
            <a:r>
              <a:rPr lang="zh-CN" altLang="en-US" b="1">
                <a:solidFill>
                  <a:schemeClr val="accent3">
                    <a:lumMod val="75000"/>
                  </a:schemeClr>
                </a:solidFill>
                <a:latin typeface="+mn-ea"/>
                <a:cs typeface="+mn-ea"/>
                <a:sym typeface="+mn-ea"/>
              </a:rPr>
              <a:t>型</a:t>
            </a:r>
            <a:endParaRPr lang="zh-CN" altLang="en-US" b="1">
              <a:solidFill>
                <a:schemeClr val="accent3">
                  <a:lumMod val="75000"/>
                </a:schemeClr>
              </a:solidFill>
              <a:latin typeface="+mn-ea"/>
              <a:cs typeface="+mn-ea"/>
              <a:sym typeface="+mn-ea"/>
            </a:endParaRPr>
          </a:p>
        </p:txBody>
      </p:sp>
      <p:sp>
        <p:nvSpPr>
          <p:cNvPr id="2" name="矩形 1"/>
          <p:cNvSpPr/>
          <p:nvPr/>
        </p:nvSpPr>
        <p:spPr>
          <a:xfrm>
            <a:off x="0" y="6402070"/>
            <a:ext cx="12192000" cy="76200"/>
          </a:xfrm>
          <a:prstGeom prst="rect">
            <a:avLst/>
          </a:pr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9919018" y="6456045"/>
            <a:ext cx="1990725" cy="368300"/>
          </a:xfrm>
          <a:prstGeom prst="rect">
            <a:avLst/>
          </a:prstGeom>
          <a:noFill/>
          <a:ln>
            <a:noFill/>
          </a:ln>
        </p:spPr>
        <p:txBody>
          <a:bodyPr wrap="none" rtlCol="0" anchor="t">
            <a:spAutoFit/>
          </a:bodyPr>
          <a:p>
            <a:pPr algn="ctr"/>
            <a:r>
              <a:rPr lang="en-US" b="1">
                <a:ln w="15875"/>
                <a:solidFill>
                  <a:schemeClr val="accent3">
                    <a:lumMod val="75000"/>
                  </a:schemeClr>
                </a:solidFill>
                <a:effectLst/>
              </a:rPr>
              <a:t>www.qiaozhuo.net</a:t>
            </a:r>
            <a:endParaRPr lang="en-US" b="1">
              <a:ln w="15875"/>
              <a:solidFill>
                <a:schemeClr val="accent3">
                  <a:lumMod val="75000"/>
                </a:schemeClr>
              </a:solidFill>
              <a:effectLst/>
            </a:endParaRPr>
          </a:p>
        </p:txBody>
      </p:sp>
      <p:sp>
        <p:nvSpPr>
          <p:cNvPr id="3" name="圆角矩形 2"/>
          <p:cNvSpPr/>
          <p:nvPr>
            <p:custDataLst>
              <p:tags r:id="rId7"/>
            </p:custDataLst>
          </p:nvPr>
        </p:nvSpPr>
        <p:spPr>
          <a:xfrm>
            <a:off x="2381250" y="4108450"/>
            <a:ext cx="868045" cy="652145"/>
          </a:xfrm>
          <a:prstGeom prst="roundRect">
            <a:avLst/>
          </a:prstGeom>
        </p:spPr>
        <p:style>
          <a:lnRef idx="0">
            <a:srgbClr val="FFFFFF"/>
          </a:lnRef>
          <a:fillRef idx="1">
            <a:schemeClr val="accent4"/>
          </a:fillRef>
          <a:effectRef idx="0">
            <a:srgbClr val="FFFFFF"/>
          </a:effectRef>
          <a:fontRef idx="minor">
            <a:schemeClr val="lt1"/>
          </a:fontRef>
        </p:style>
        <p:txBody>
          <a:bodyPr rtlCol="0" anchor="ctr"/>
          <a:p>
            <a:pPr algn="ctr"/>
            <a:r>
              <a:rPr lang="en-US" altLang="zh-CN" b="1"/>
              <a:t>4</a:t>
            </a:r>
            <a:endParaRPr lang="en-US" altLang="zh-CN" b="1"/>
          </a:p>
        </p:txBody>
      </p:sp>
      <p:sp>
        <p:nvSpPr>
          <p:cNvPr id="4" name="圆角矩形 3"/>
          <p:cNvSpPr/>
          <p:nvPr>
            <p:custDataLst>
              <p:tags r:id="rId8"/>
            </p:custDataLst>
          </p:nvPr>
        </p:nvSpPr>
        <p:spPr>
          <a:xfrm>
            <a:off x="3147695" y="4108450"/>
            <a:ext cx="5892165" cy="652145"/>
          </a:xfrm>
          <a:prstGeom prst="roundRect">
            <a:avLst/>
          </a:prstGeom>
          <a:solidFill>
            <a:schemeClr val="bg1"/>
          </a:solidFill>
          <a:ln>
            <a:no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3">
                    <a:lumMod val="75000"/>
                  </a:schemeClr>
                </a:solidFill>
                <a:latin typeface="+mn-ea"/>
                <a:cs typeface="+mn-ea"/>
                <a:sym typeface="+mn-ea"/>
              </a:rPr>
              <a:t>运算</a:t>
            </a:r>
            <a:r>
              <a:rPr lang="zh-CN" altLang="en-US" b="1">
                <a:solidFill>
                  <a:schemeClr val="accent3">
                    <a:lumMod val="75000"/>
                  </a:schemeClr>
                </a:solidFill>
                <a:latin typeface="+mn-ea"/>
                <a:cs typeface="+mn-ea"/>
                <a:sym typeface="+mn-ea"/>
              </a:rPr>
              <a:t>符</a:t>
            </a:r>
            <a:endParaRPr lang="zh-CN" altLang="en-US" b="1">
              <a:solidFill>
                <a:schemeClr val="accent3">
                  <a:lumMod val="75000"/>
                </a:schemeClr>
              </a:solidFill>
              <a:latin typeface="+mn-ea"/>
              <a:cs typeface="+mn-ea"/>
              <a:sym typeface="+mn-ea"/>
            </a:endParaRPr>
          </a:p>
        </p:txBody>
      </p:sp>
      <p:sp>
        <p:nvSpPr>
          <p:cNvPr id="5" name="圆角矩形 4"/>
          <p:cNvSpPr/>
          <p:nvPr>
            <p:custDataLst>
              <p:tags r:id="rId9"/>
            </p:custDataLst>
          </p:nvPr>
        </p:nvSpPr>
        <p:spPr>
          <a:xfrm>
            <a:off x="2381250" y="5047615"/>
            <a:ext cx="868045" cy="652145"/>
          </a:xfrm>
          <a:prstGeom prst="roundRect">
            <a:avLst/>
          </a:prstGeom>
        </p:spPr>
        <p:style>
          <a:lnRef idx="0">
            <a:srgbClr val="FFFFFF"/>
          </a:lnRef>
          <a:fillRef idx="1">
            <a:schemeClr val="accent4"/>
          </a:fillRef>
          <a:effectRef idx="0">
            <a:srgbClr val="FFFFFF"/>
          </a:effectRef>
          <a:fontRef idx="minor">
            <a:schemeClr val="lt1"/>
          </a:fontRef>
        </p:style>
        <p:txBody>
          <a:bodyPr rtlCol="0" anchor="ctr"/>
          <a:p>
            <a:pPr algn="ctr"/>
            <a:r>
              <a:rPr lang="en-US" altLang="zh-CN" b="1"/>
              <a:t>5</a:t>
            </a:r>
            <a:endParaRPr lang="en-US" altLang="zh-CN" b="1"/>
          </a:p>
        </p:txBody>
      </p:sp>
      <p:sp>
        <p:nvSpPr>
          <p:cNvPr id="7" name="圆角矩形 6"/>
          <p:cNvSpPr/>
          <p:nvPr>
            <p:custDataLst>
              <p:tags r:id="rId10"/>
            </p:custDataLst>
          </p:nvPr>
        </p:nvSpPr>
        <p:spPr>
          <a:xfrm>
            <a:off x="3147695" y="5047615"/>
            <a:ext cx="5892165" cy="652145"/>
          </a:xfrm>
          <a:prstGeom prst="roundRect">
            <a:avLst/>
          </a:prstGeom>
          <a:solidFill>
            <a:schemeClr val="bg1"/>
          </a:solidFill>
          <a:ln>
            <a:no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3">
                    <a:lumMod val="75000"/>
                  </a:schemeClr>
                </a:solidFill>
                <a:latin typeface="+mn-ea"/>
                <a:cs typeface="+mn-ea"/>
                <a:sym typeface="+mn-ea"/>
              </a:rPr>
              <a:t>流程控制</a:t>
            </a:r>
            <a:endParaRPr lang="en-US" altLang="zh-CN" b="1">
              <a:solidFill>
                <a:schemeClr val="accent3">
                  <a:lumMod val="75000"/>
                </a:schemeClr>
              </a:solidFill>
              <a:latin typeface="+mn-ea"/>
              <a:cs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p:sp>
        <p:nvSpPr>
          <p:cNvPr id="6" name="圆角矩形 5"/>
          <p:cNvSpPr/>
          <p:nvPr/>
        </p:nvSpPr>
        <p:spPr>
          <a:xfrm>
            <a:off x="181610" y="175895"/>
            <a:ext cx="11797030" cy="670560"/>
          </a:xfrm>
          <a:prstGeom prst="roundRect">
            <a:avLst/>
          </a:prstGeom>
          <a:solidFill>
            <a:schemeClr val="accent4"/>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en-US" altLang="zh-CN" sz="2800">
                <a:solidFill>
                  <a:schemeClr val="bg1"/>
                </a:solidFill>
              </a:rPr>
              <a:t>1. </a:t>
            </a:r>
            <a:r>
              <a:rPr lang="zh-CN" altLang="en-US" sz="2800">
                <a:solidFill>
                  <a:schemeClr val="bg1"/>
                </a:solidFill>
              </a:rPr>
              <a:t>变量和</a:t>
            </a:r>
            <a:r>
              <a:rPr lang="zh-CN" altLang="en-US" sz="2800">
                <a:solidFill>
                  <a:schemeClr val="bg1"/>
                </a:solidFill>
              </a:rPr>
              <a:t>常量</a:t>
            </a:r>
            <a:endParaRPr lang="zh-CN" altLang="en-US" sz="2800">
              <a:solidFill>
                <a:schemeClr val="bg1"/>
              </a:solidFill>
            </a:endParaRPr>
          </a:p>
        </p:txBody>
      </p:sp>
      <p:sp>
        <p:nvSpPr>
          <p:cNvPr id="2" name="矩形 1"/>
          <p:cNvSpPr/>
          <p:nvPr/>
        </p:nvSpPr>
        <p:spPr>
          <a:xfrm>
            <a:off x="0" y="6402070"/>
            <a:ext cx="12192000" cy="76200"/>
          </a:xfrm>
          <a:prstGeom prst="rect">
            <a:avLst/>
          </a:pr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9919018" y="6456045"/>
            <a:ext cx="1990725" cy="368300"/>
          </a:xfrm>
          <a:prstGeom prst="rect">
            <a:avLst/>
          </a:prstGeom>
          <a:noFill/>
          <a:ln>
            <a:noFill/>
          </a:ln>
        </p:spPr>
        <p:txBody>
          <a:bodyPr wrap="none" rtlCol="0" anchor="t">
            <a:spAutoFit/>
          </a:bodyPr>
          <a:p>
            <a:pPr algn="ctr"/>
            <a:r>
              <a:rPr lang="en-US" b="1">
                <a:ln w="15875"/>
                <a:solidFill>
                  <a:schemeClr val="accent3">
                    <a:lumMod val="75000"/>
                  </a:schemeClr>
                </a:solidFill>
                <a:effectLst/>
              </a:rPr>
              <a:t>www.qiaozhuo.net</a:t>
            </a:r>
            <a:endParaRPr lang="en-US" b="1">
              <a:ln w="15875"/>
              <a:solidFill>
                <a:schemeClr val="accent3">
                  <a:lumMod val="75000"/>
                </a:schemeClr>
              </a:solidFill>
              <a:effectLst/>
            </a:endParaRPr>
          </a:p>
        </p:txBody>
      </p:sp>
      <p:sp>
        <p:nvSpPr>
          <p:cNvPr id="9" name="圆角矩形 8"/>
          <p:cNvSpPr/>
          <p:nvPr/>
        </p:nvSpPr>
        <p:spPr>
          <a:xfrm>
            <a:off x="549910" y="1214120"/>
            <a:ext cx="2447925" cy="4533900"/>
          </a:xfrm>
          <a:prstGeom prst="roundRect">
            <a:avLst/>
          </a:prstGeom>
          <a:gradFill>
            <a:gsLst>
              <a:gs pos="0">
                <a:srgbClr val="C1D0C9"/>
              </a:gs>
              <a:gs pos="100000">
                <a:srgbClr val="878D69"/>
              </a:gs>
            </a:gsLst>
            <a:lin ang="5400000" scaled="1"/>
          </a:gradFill>
          <a:ln>
            <a:gradFill>
              <a:gsLst>
                <a:gs pos="0">
                  <a:srgbClr val="869B9C"/>
                </a:gs>
                <a:gs pos="100000">
                  <a:srgbClr val="57625C"/>
                </a:gs>
              </a:gsLst>
              <a:lin ang="5400000" scaled="0"/>
            </a:gra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圆角矩形 7"/>
          <p:cNvSpPr/>
          <p:nvPr/>
        </p:nvSpPr>
        <p:spPr>
          <a:xfrm>
            <a:off x="649605" y="1299845"/>
            <a:ext cx="2275840" cy="2371725"/>
          </a:xfrm>
          <a:prstGeom prst="roundRect">
            <a:avLst/>
          </a:prstGeom>
          <a:solidFill>
            <a:schemeClr val="tx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7" name="矩形 16"/>
          <p:cNvSpPr/>
          <p:nvPr/>
        </p:nvSpPr>
        <p:spPr>
          <a:xfrm>
            <a:off x="649605" y="1861820"/>
            <a:ext cx="2275840" cy="352933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圆角矩形 17"/>
          <p:cNvSpPr/>
          <p:nvPr/>
        </p:nvSpPr>
        <p:spPr>
          <a:xfrm>
            <a:off x="1414780" y="5493385"/>
            <a:ext cx="685800" cy="169545"/>
          </a:xfrm>
          <a:prstGeom prst="roundRect">
            <a:avLst/>
          </a:prstGeom>
          <a:solidFill>
            <a:schemeClr val="bg1">
              <a:lumMod val="95000"/>
            </a:schemeClr>
          </a:solidFill>
          <a:ln>
            <a:solidFill>
              <a:schemeClr val="bg1">
                <a:lumMod val="9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9" name="矩形 18"/>
          <p:cNvSpPr/>
          <p:nvPr/>
        </p:nvSpPr>
        <p:spPr>
          <a:xfrm>
            <a:off x="2997835" y="2080895"/>
            <a:ext cx="76200" cy="260985"/>
          </a:xfrm>
          <a:prstGeom prst="rect">
            <a:avLst/>
          </a:prstGeom>
          <a:solidFill>
            <a:schemeClr val="bg1">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0" name="矩形 19"/>
          <p:cNvSpPr/>
          <p:nvPr/>
        </p:nvSpPr>
        <p:spPr>
          <a:xfrm>
            <a:off x="2997835" y="2468880"/>
            <a:ext cx="76200" cy="260985"/>
          </a:xfrm>
          <a:prstGeom prst="rect">
            <a:avLst/>
          </a:prstGeom>
          <a:solidFill>
            <a:schemeClr val="bg1">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1" name="文本框 20"/>
          <p:cNvSpPr txBox="1"/>
          <p:nvPr/>
        </p:nvSpPr>
        <p:spPr>
          <a:xfrm>
            <a:off x="729615" y="1493520"/>
            <a:ext cx="1250315" cy="306705"/>
          </a:xfrm>
          <a:prstGeom prst="rect">
            <a:avLst/>
          </a:prstGeom>
          <a:noFill/>
        </p:spPr>
        <p:txBody>
          <a:bodyPr wrap="square" rtlCol="0">
            <a:spAutoFit/>
          </a:bodyPr>
          <a:p>
            <a:r>
              <a:rPr lang="zh-CN" altLang="en-US" sz="1400">
                <a:solidFill>
                  <a:schemeClr val="bg1"/>
                </a:solidFill>
              </a:rPr>
              <a:t>火山程序</a:t>
            </a:r>
            <a:endParaRPr lang="zh-CN" altLang="en-US" sz="1400">
              <a:solidFill>
                <a:schemeClr val="bg1"/>
              </a:solidFill>
            </a:endParaRPr>
          </a:p>
        </p:txBody>
      </p:sp>
      <p:sp>
        <p:nvSpPr>
          <p:cNvPr id="22" name="文本框 21"/>
          <p:cNvSpPr txBox="1"/>
          <p:nvPr/>
        </p:nvSpPr>
        <p:spPr>
          <a:xfrm>
            <a:off x="737235" y="1985010"/>
            <a:ext cx="1889760" cy="306705"/>
          </a:xfrm>
          <a:prstGeom prst="rect">
            <a:avLst/>
          </a:prstGeom>
          <a:noFill/>
        </p:spPr>
        <p:txBody>
          <a:bodyPr wrap="square" rtlCol="0">
            <a:spAutoFit/>
          </a:bodyPr>
          <a:p>
            <a:r>
              <a:rPr lang="zh-CN" altLang="en-US" sz="1400"/>
              <a:t>你好，巧琢编程网！</a:t>
            </a:r>
            <a:endParaRPr lang="zh-CN" altLang="en-US" sz="1400"/>
          </a:p>
        </p:txBody>
      </p:sp>
      <p:sp>
        <p:nvSpPr>
          <p:cNvPr id="23" name="文本框 22"/>
          <p:cNvSpPr txBox="1"/>
          <p:nvPr/>
        </p:nvSpPr>
        <p:spPr>
          <a:xfrm>
            <a:off x="549910" y="5848350"/>
            <a:ext cx="2447925" cy="368300"/>
          </a:xfrm>
          <a:prstGeom prst="rect">
            <a:avLst/>
          </a:prstGeom>
          <a:noFill/>
        </p:spPr>
        <p:txBody>
          <a:bodyPr wrap="square" rtlCol="0">
            <a:spAutoFit/>
          </a:bodyPr>
          <a:p>
            <a:pPr algn="ctr"/>
            <a:r>
              <a:rPr lang="zh-CN" altLang="en-US" b="1">
                <a:solidFill>
                  <a:schemeClr val="accent3">
                    <a:lumMod val="75000"/>
                  </a:schemeClr>
                </a:solidFill>
              </a:rPr>
              <a:t>我的第一个安卓程序</a:t>
            </a:r>
            <a:endParaRPr lang="en-US" altLang="zh-CN" b="1">
              <a:solidFill>
                <a:schemeClr val="accent3">
                  <a:lumMod val="75000"/>
                </a:schemeClr>
              </a:solidFill>
            </a:endParaRPr>
          </a:p>
        </p:txBody>
      </p:sp>
      <p:pic>
        <p:nvPicPr>
          <p:cNvPr id="24" name="图片 23" descr="内存随机存储器"/>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533140" y="1358265"/>
            <a:ext cx="914400" cy="914400"/>
          </a:xfrm>
          <a:prstGeom prst="rect">
            <a:avLst/>
          </a:prstGeom>
        </p:spPr>
      </p:pic>
      <p:pic>
        <p:nvPicPr>
          <p:cNvPr id="25" name="图片 24" descr="内存卡"/>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33140" y="2784475"/>
            <a:ext cx="914400" cy="914400"/>
          </a:xfrm>
          <a:prstGeom prst="rect">
            <a:avLst/>
          </a:prstGeom>
        </p:spPr>
      </p:pic>
      <p:sp>
        <p:nvSpPr>
          <p:cNvPr id="26" name="文本框 25"/>
          <p:cNvSpPr txBox="1"/>
          <p:nvPr/>
        </p:nvSpPr>
        <p:spPr>
          <a:xfrm>
            <a:off x="3403600" y="2291715"/>
            <a:ext cx="1173480" cy="368300"/>
          </a:xfrm>
          <a:prstGeom prst="rect">
            <a:avLst/>
          </a:prstGeom>
          <a:noFill/>
        </p:spPr>
        <p:txBody>
          <a:bodyPr wrap="square" rtlCol="0">
            <a:spAutoFit/>
          </a:bodyPr>
          <a:p>
            <a:pPr algn="ctr"/>
            <a:r>
              <a:rPr lang="zh-CN" altLang="en-US"/>
              <a:t>运行内</a:t>
            </a:r>
            <a:r>
              <a:rPr lang="zh-CN" altLang="en-US"/>
              <a:t>存</a:t>
            </a:r>
            <a:endParaRPr lang="zh-CN" altLang="en-US"/>
          </a:p>
        </p:txBody>
      </p:sp>
      <p:sp>
        <p:nvSpPr>
          <p:cNvPr id="27" name="文本框 26"/>
          <p:cNvSpPr txBox="1"/>
          <p:nvPr/>
        </p:nvSpPr>
        <p:spPr>
          <a:xfrm>
            <a:off x="3403600" y="3709035"/>
            <a:ext cx="1173480" cy="368300"/>
          </a:xfrm>
          <a:prstGeom prst="rect">
            <a:avLst/>
          </a:prstGeom>
          <a:noFill/>
        </p:spPr>
        <p:txBody>
          <a:bodyPr wrap="square" rtlCol="0">
            <a:spAutoFit/>
          </a:bodyPr>
          <a:p>
            <a:pPr algn="ctr"/>
            <a:r>
              <a:rPr lang="zh-CN" altLang="en-US"/>
              <a:t>硬盘内</a:t>
            </a:r>
            <a:r>
              <a:rPr lang="zh-CN" altLang="en-US"/>
              <a:t>存</a:t>
            </a:r>
            <a:endParaRPr lang="zh-CN" altLang="en-US"/>
          </a:p>
        </p:txBody>
      </p:sp>
      <p:sp>
        <p:nvSpPr>
          <p:cNvPr id="28" name="文本框 27"/>
          <p:cNvSpPr txBox="1"/>
          <p:nvPr/>
        </p:nvSpPr>
        <p:spPr>
          <a:xfrm>
            <a:off x="5414010" y="1214120"/>
            <a:ext cx="6195695" cy="3830955"/>
          </a:xfrm>
          <a:prstGeom prst="rect">
            <a:avLst/>
          </a:prstGeom>
          <a:noFill/>
        </p:spPr>
        <p:txBody>
          <a:bodyPr wrap="square" rtlCol="0">
            <a:spAutoFit/>
          </a:bodyPr>
          <a:p>
            <a:pPr>
              <a:lnSpc>
                <a:spcPct val="150000"/>
              </a:lnSpc>
            </a:pPr>
            <a:r>
              <a:rPr lang="zh-CN" altLang="en-US"/>
              <a:t>知识点</a:t>
            </a:r>
            <a:r>
              <a:rPr lang="zh-CN" altLang="en-US"/>
              <a:t>一：</a:t>
            </a:r>
            <a:endParaRPr lang="zh-CN" altLang="en-US"/>
          </a:p>
          <a:p>
            <a:pPr>
              <a:lnSpc>
                <a:spcPct val="150000"/>
              </a:lnSpc>
            </a:pPr>
            <a:r>
              <a:rPr lang="en-US" altLang="zh-CN"/>
              <a:t>1. </a:t>
            </a:r>
            <a:r>
              <a:rPr lang="zh-CN" altLang="en-US">
                <a:solidFill>
                  <a:schemeClr val="accent3">
                    <a:lumMod val="75000"/>
                  </a:schemeClr>
                </a:solidFill>
              </a:rPr>
              <a:t>运行内存</a:t>
            </a:r>
            <a:r>
              <a:rPr lang="zh-CN" altLang="en-US"/>
              <a:t>：是手机硬件的一部分，用于暂时存储正在运行的程序和</a:t>
            </a:r>
            <a:r>
              <a:rPr lang="zh-CN" altLang="en-US"/>
              <a:t>数据。</a:t>
            </a:r>
            <a:endParaRPr lang="zh-CN" altLang="en-US"/>
          </a:p>
          <a:p>
            <a:pPr>
              <a:lnSpc>
                <a:spcPct val="150000"/>
              </a:lnSpc>
            </a:pPr>
            <a:r>
              <a:rPr lang="en-US" altLang="zh-CN"/>
              <a:t>2. </a:t>
            </a:r>
            <a:r>
              <a:rPr lang="zh-CN" altLang="en-US">
                <a:solidFill>
                  <a:schemeClr val="accent3">
                    <a:lumMod val="75000"/>
                  </a:schemeClr>
                </a:solidFill>
              </a:rPr>
              <a:t>硬盘内存</a:t>
            </a:r>
            <a:r>
              <a:rPr lang="zh-CN" altLang="en-US"/>
              <a:t>：</a:t>
            </a:r>
            <a:r>
              <a:rPr lang="zh-CN" altLang="en-US">
                <a:sym typeface="+mn-ea"/>
              </a:rPr>
              <a:t>是手机硬件的一部分，</a:t>
            </a:r>
            <a:r>
              <a:rPr lang="zh-CN" altLang="en-US"/>
              <a:t>用来存放暂时不用的</a:t>
            </a:r>
            <a:r>
              <a:rPr lang="zh-CN" altLang="en-US"/>
              <a:t>信息。</a:t>
            </a:r>
            <a:endParaRPr lang="zh-CN" altLang="en-US"/>
          </a:p>
          <a:p>
            <a:pPr>
              <a:lnSpc>
                <a:spcPct val="150000"/>
              </a:lnSpc>
            </a:pPr>
            <a:r>
              <a:rPr lang="en-US" altLang="zh-CN"/>
              <a:t>3. </a:t>
            </a:r>
            <a:r>
              <a:rPr lang="en-US" altLang="zh-CN">
                <a:solidFill>
                  <a:schemeClr val="accent3">
                    <a:lumMod val="75000"/>
                  </a:schemeClr>
                </a:solidFill>
              </a:rPr>
              <a:t>CPU</a:t>
            </a:r>
            <a:r>
              <a:rPr lang="zh-CN" altLang="en-US">
                <a:sym typeface="+mn-ea"/>
              </a:rPr>
              <a:t>：</a:t>
            </a:r>
            <a:r>
              <a:rPr lang="zh-CN" altLang="en-US">
                <a:sym typeface="+mn-ea"/>
              </a:rPr>
              <a:t>是手机硬件的一部分，</a:t>
            </a:r>
            <a:r>
              <a:rPr lang="zh-CN" altLang="en-US"/>
              <a:t>通过控制信号指挥</a:t>
            </a:r>
            <a:r>
              <a:rPr lang="zh-CN" altLang="en-US">
                <a:solidFill>
                  <a:schemeClr val="accent3">
                    <a:lumMod val="75000"/>
                  </a:schemeClr>
                </a:solidFill>
              </a:rPr>
              <a:t>硬盘</a:t>
            </a:r>
            <a:r>
              <a:rPr lang="zh-CN" altLang="en-US"/>
              <a:t>工作，</a:t>
            </a:r>
            <a:r>
              <a:rPr lang="zh-CN" altLang="en-US">
                <a:solidFill>
                  <a:schemeClr val="accent3">
                    <a:lumMod val="75000"/>
                  </a:schemeClr>
                </a:solidFill>
              </a:rPr>
              <a:t>硬盘</a:t>
            </a:r>
            <a:r>
              <a:rPr lang="zh-CN" altLang="en-US"/>
              <a:t>上的信息只有被装入</a:t>
            </a:r>
            <a:r>
              <a:rPr lang="zh-CN" altLang="en-US">
                <a:solidFill>
                  <a:schemeClr val="accent3">
                    <a:lumMod val="75000"/>
                  </a:schemeClr>
                </a:solidFill>
              </a:rPr>
              <a:t>运行内存</a:t>
            </a:r>
            <a:r>
              <a:rPr lang="zh-CN" altLang="en-US"/>
              <a:t>后才能被处</a:t>
            </a:r>
            <a:r>
              <a:rPr lang="zh-CN" altLang="en-US"/>
              <a:t>理。</a:t>
            </a:r>
            <a:endParaRPr lang="zh-CN" altLang="en-US"/>
          </a:p>
          <a:p>
            <a:pPr>
              <a:lnSpc>
                <a:spcPct val="150000"/>
              </a:lnSpc>
            </a:pPr>
            <a:r>
              <a:rPr lang="en-US" altLang="zh-CN"/>
              <a:t>4. </a:t>
            </a:r>
            <a:r>
              <a:rPr lang="zh-CN" altLang="en-US">
                <a:solidFill>
                  <a:schemeClr val="accent3">
                    <a:lumMod val="75000"/>
                  </a:schemeClr>
                </a:solidFill>
              </a:rPr>
              <a:t>APP</a:t>
            </a:r>
            <a:r>
              <a:rPr lang="zh-CN" altLang="en-US">
                <a:sym typeface="+mn-ea"/>
              </a:rPr>
              <a:t>：是一款手机软件，</a:t>
            </a:r>
            <a:r>
              <a:rPr lang="zh-CN" altLang="en-US">
                <a:solidFill>
                  <a:schemeClr val="accent3">
                    <a:lumMod val="75000"/>
                  </a:schemeClr>
                </a:solidFill>
                <a:sym typeface="+mn-ea"/>
              </a:rPr>
              <a:t>APP</a:t>
            </a:r>
            <a:r>
              <a:rPr lang="zh-CN" altLang="en-US"/>
              <a:t>运行时其所需的数据通常会被加载到</a:t>
            </a:r>
            <a:r>
              <a:rPr lang="zh-CN" altLang="en-US">
                <a:solidFill>
                  <a:schemeClr val="accent3">
                    <a:lumMod val="75000"/>
                  </a:schemeClr>
                </a:solidFill>
              </a:rPr>
              <a:t>运行内存</a:t>
            </a:r>
            <a:r>
              <a:rPr lang="zh-CN" altLang="en-US"/>
              <a:t>中以便快速访问和处理。</a:t>
            </a:r>
            <a:endParaRPr lang="en-US" altLang="zh-CN"/>
          </a:p>
        </p:txBody>
      </p:sp>
      <p:pic>
        <p:nvPicPr>
          <p:cNvPr id="29" name="图片 28" descr="CPU芯片"/>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533140" y="4210685"/>
            <a:ext cx="914400" cy="914400"/>
          </a:xfrm>
          <a:prstGeom prst="rect">
            <a:avLst/>
          </a:prstGeom>
        </p:spPr>
      </p:pic>
      <p:sp>
        <p:nvSpPr>
          <p:cNvPr id="30" name="文本框 29"/>
          <p:cNvSpPr txBox="1"/>
          <p:nvPr/>
        </p:nvSpPr>
        <p:spPr>
          <a:xfrm>
            <a:off x="3403600" y="5125085"/>
            <a:ext cx="1173480" cy="368300"/>
          </a:xfrm>
          <a:prstGeom prst="rect">
            <a:avLst/>
          </a:prstGeom>
          <a:noFill/>
        </p:spPr>
        <p:txBody>
          <a:bodyPr wrap="square" rtlCol="0">
            <a:spAutoFit/>
          </a:bodyPr>
          <a:p>
            <a:pPr algn="ctr"/>
            <a:r>
              <a:rPr lang="zh-CN" altLang="en-US"/>
              <a:t>手机</a:t>
            </a:r>
            <a:r>
              <a:rPr lang="en-US" altLang="zh-CN"/>
              <a:t>CPU</a:t>
            </a:r>
            <a:endParaRPr lang="en-US" altLang="zh-CN"/>
          </a:p>
        </p:txBody>
      </p:sp>
    </p:spTree>
    <p:custDataLst>
      <p:tags r:id="rId7"/>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p:sp>
        <p:nvSpPr>
          <p:cNvPr id="6" name="圆角矩形 5"/>
          <p:cNvSpPr/>
          <p:nvPr/>
        </p:nvSpPr>
        <p:spPr>
          <a:xfrm>
            <a:off x="181610" y="175895"/>
            <a:ext cx="11797030" cy="670560"/>
          </a:xfrm>
          <a:prstGeom prst="roundRect">
            <a:avLst/>
          </a:prstGeom>
          <a:solidFill>
            <a:schemeClr val="accent4"/>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en-US" altLang="zh-CN" sz="2800">
                <a:solidFill>
                  <a:schemeClr val="bg1"/>
                </a:solidFill>
              </a:rPr>
              <a:t>1. </a:t>
            </a:r>
            <a:r>
              <a:rPr lang="zh-CN" altLang="en-US" sz="2800">
                <a:solidFill>
                  <a:schemeClr val="bg1"/>
                </a:solidFill>
              </a:rPr>
              <a:t>变量和</a:t>
            </a:r>
            <a:r>
              <a:rPr lang="zh-CN" altLang="en-US" sz="2800">
                <a:solidFill>
                  <a:schemeClr val="bg1"/>
                </a:solidFill>
              </a:rPr>
              <a:t>常量</a:t>
            </a:r>
            <a:endParaRPr lang="zh-CN" altLang="en-US" sz="2800">
              <a:solidFill>
                <a:schemeClr val="bg1"/>
              </a:solidFill>
            </a:endParaRPr>
          </a:p>
        </p:txBody>
      </p:sp>
      <p:sp>
        <p:nvSpPr>
          <p:cNvPr id="2" name="矩形 1"/>
          <p:cNvSpPr/>
          <p:nvPr/>
        </p:nvSpPr>
        <p:spPr>
          <a:xfrm>
            <a:off x="0" y="6402070"/>
            <a:ext cx="12192000" cy="76200"/>
          </a:xfrm>
          <a:prstGeom prst="rect">
            <a:avLst/>
          </a:pr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9919018" y="6456045"/>
            <a:ext cx="1990725" cy="368300"/>
          </a:xfrm>
          <a:prstGeom prst="rect">
            <a:avLst/>
          </a:prstGeom>
          <a:noFill/>
          <a:ln>
            <a:noFill/>
          </a:ln>
        </p:spPr>
        <p:txBody>
          <a:bodyPr wrap="none" rtlCol="0" anchor="t">
            <a:spAutoFit/>
          </a:bodyPr>
          <a:p>
            <a:pPr algn="ctr"/>
            <a:r>
              <a:rPr lang="en-US" b="1">
                <a:ln w="15875"/>
                <a:solidFill>
                  <a:schemeClr val="accent3">
                    <a:lumMod val="75000"/>
                  </a:schemeClr>
                </a:solidFill>
                <a:effectLst/>
              </a:rPr>
              <a:t>www.qiaozhuo.net</a:t>
            </a:r>
            <a:endParaRPr lang="en-US" b="1">
              <a:ln w="15875"/>
              <a:solidFill>
                <a:schemeClr val="accent3">
                  <a:lumMod val="75000"/>
                </a:schemeClr>
              </a:solidFill>
              <a:effectLst/>
            </a:endParaRPr>
          </a:p>
        </p:txBody>
      </p:sp>
      <p:sp>
        <p:nvSpPr>
          <p:cNvPr id="28" name="文本框 27"/>
          <p:cNvSpPr txBox="1"/>
          <p:nvPr/>
        </p:nvSpPr>
        <p:spPr>
          <a:xfrm>
            <a:off x="5414010" y="1214120"/>
            <a:ext cx="6195695" cy="2999740"/>
          </a:xfrm>
          <a:prstGeom prst="rect">
            <a:avLst/>
          </a:prstGeom>
          <a:noFill/>
        </p:spPr>
        <p:txBody>
          <a:bodyPr wrap="square" rtlCol="0">
            <a:spAutoFit/>
          </a:bodyPr>
          <a:p>
            <a:pPr>
              <a:lnSpc>
                <a:spcPct val="150000"/>
              </a:lnSpc>
            </a:pPr>
            <a:r>
              <a:rPr lang="zh-CN" altLang="en-US"/>
              <a:t>知识点</a:t>
            </a:r>
            <a:r>
              <a:rPr lang="zh-CN" altLang="en-US"/>
              <a:t>二：</a:t>
            </a:r>
            <a:endParaRPr lang="zh-CN" altLang="en-US"/>
          </a:p>
          <a:p>
            <a:pPr>
              <a:lnSpc>
                <a:spcPct val="150000"/>
              </a:lnSpc>
            </a:pPr>
            <a:r>
              <a:rPr lang="en-US" altLang="zh-CN">
                <a:sym typeface="+mn-ea"/>
              </a:rPr>
              <a:t>1. </a:t>
            </a:r>
            <a:r>
              <a:rPr lang="zh-CN" altLang="en-US">
                <a:solidFill>
                  <a:schemeClr val="accent3">
                    <a:lumMod val="75000"/>
                  </a:schemeClr>
                </a:solidFill>
              </a:rPr>
              <a:t>手机APP</a:t>
            </a:r>
            <a:r>
              <a:rPr lang="zh-CN" altLang="en-US"/>
              <a:t>程序本质上是由一组数据和指令构成的复杂系统。</a:t>
            </a:r>
            <a:r>
              <a:rPr lang="en-US" altLang="zh-CN"/>
              <a:t>2. </a:t>
            </a:r>
            <a:r>
              <a:rPr lang="zh-CN" altLang="en-US"/>
              <a:t>数据的基本存储单位是</a:t>
            </a:r>
            <a:r>
              <a:rPr lang="zh-CN" altLang="en-US">
                <a:solidFill>
                  <a:schemeClr val="accent3">
                    <a:lumMod val="75000"/>
                  </a:schemeClr>
                </a:solidFill>
              </a:rPr>
              <a:t>字节</a:t>
            </a:r>
            <a:r>
              <a:rPr lang="zh-CN" altLang="en-US"/>
              <a:t>。</a:t>
            </a:r>
            <a:endParaRPr lang="zh-CN" altLang="en-US"/>
          </a:p>
          <a:p>
            <a:pPr>
              <a:lnSpc>
                <a:spcPct val="150000"/>
              </a:lnSpc>
            </a:pPr>
            <a:r>
              <a:rPr lang="en-US" altLang="zh-CN"/>
              <a:t>3. </a:t>
            </a:r>
            <a:r>
              <a:rPr lang="zh-CN" altLang="en-US">
                <a:solidFill>
                  <a:schemeClr val="accent3">
                    <a:lumMod val="75000"/>
                  </a:schemeClr>
                </a:solidFill>
              </a:rPr>
              <a:t>编程软件</a:t>
            </a:r>
            <a:r>
              <a:rPr lang="zh-CN" altLang="en-US"/>
              <a:t>通过编写</a:t>
            </a:r>
            <a:r>
              <a:rPr lang="zh-CN" altLang="en-US">
                <a:solidFill>
                  <a:schemeClr val="accent3">
                    <a:lumMod val="75000"/>
                  </a:schemeClr>
                </a:solidFill>
              </a:rPr>
              <a:t>代码</a:t>
            </a:r>
            <a:r>
              <a:rPr lang="zh-CN" altLang="en-US"/>
              <a:t>来创建这些数据和指令，进而生成</a:t>
            </a:r>
            <a:r>
              <a:rPr lang="zh-CN" altLang="en-US">
                <a:solidFill>
                  <a:schemeClr val="accent3">
                    <a:lumMod val="75000"/>
                  </a:schemeClr>
                </a:solidFill>
              </a:rPr>
              <a:t>APP</a:t>
            </a:r>
            <a:r>
              <a:rPr lang="zh-CN" altLang="en-US"/>
              <a:t>程序。</a:t>
            </a:r>
            <a:endParaRPr lang="zh-CN" altLang="en-US"/>
          </a:p>
          <a:p>
            <a:pPr>
              <a:lnSpc>
                <a:spcPct val="150000"/>
              </a:lnSpc>
            </a:pPr>
            <a:r>
              <a:rPr lang="en-US" altLang="zh-CN"/>
              <a:t>4. </a:t>
            </a:r>
            <a:r>
              <a:rPr lang="zh-CN" altLang="en-US"/>
              <a:t>在编程代码中定义的</a:t>
            </a:r>
            <a:r>
              <a:rPr lang="zh-CN" altLang="en-US">
                <a:solidFill>
                  <a:schemeClr val="accent3">
                    <a:lumMod val="75000"/>
                  </a:schemeClr>
                </a:solidFill>
              </a:rPr>
              <a:t>常量</a:t>
            </a:r>
            <a:r>
              <a:rPr lang="zh-CN" altLang="en-US"/>
              <a:t>和</a:t>
            </a:r>
            <a:r>
              <a:rPr lang="zh-CN" altLang="en-US">
                <a:solidFill>
                  <a:schemeClr val="accent3">
                    <a:lumMod val="75000"/>
                  </a:schemeClr>
                </a:solidFill>
              </a:rPr>
              <a:t>变量</a:t>
            </a:r>
            <a:r>
              <a:rPr lang="zh-CN" altLang="en-US"/>
              <a:t>，在APP运行时会被转化为具体的数据，并占用手机的</a:t>
            </a:r>
            <a:r>
              <a:rPr lang="zh-CN" altLang="en-US">
                <a:solidFill>
                  <a:schemeClr val="accent3">
                    <a:lumMod val="75000"/>
                  </a:schemeClr>
                </a:solidFill>
              </a:rPr>
              <a:t>运行内存</a:t>
            </a:r>
            <a:r>
              <a:rPr lang="zh-CN" altLang="en-US"/>
              <a:t>空间。</a:t>
            </a:r>
            <a:endParaRPr lang="zh-CN" altLang="en-US">
              <a:solidFill>
                <a:schemeClr val="tx1"/>
              </a:solidFill>
              <a:sym typeface="+mn-ea"/>
            </a:endParaRPr>
          </a:p>
        </p:txBody>
      </p:sp>
      <p:sp>
        <p:nvSpPr>
          <p:cNvPr id="3" name="椭圆 2"/>
          <p:cNvSpPr/>
          <p:nvPr/>
        </p:nvSpPr>
        <p:spPr>
          <a:xfrm>
            <a:off x="1360805" y="5463540"/>
            <a:ext cx="814070" cy="814070"/>
          </a:xfrm>
          <a:prstGeom prst="ellipse">
            <a:avLst/>
          </a:prstGeom>
        </p:spPr>
        <p:style>
          <a:lnRef idx="0">
            <a:srgbClr val="FFFFFF"/>
          </a:lnRef>
          <a:fillRef idx="3">
            <a:schemeClr val="accent4"/>
          </a:fillRef>
          <a:effectRef idx="0">
            <a:srgbClr val="FFFFFF"/>
          </a:effectRef>
          <a:fontRef idx="minor">
            <a:schemeClr val="lt1"/>
          </a:fontRef>
        </p:style>
        <p:txBody>
          <a:bodyPr rtlCol="0" anchor="ctr"/>
          <a:p>
            <a:pPr algn="ctr"/>
            <a:r>
              <a:rPr lang="en-US" altLang="zh-CN"/>
              <a:t>APP</a:t>
            </a:r>
            <a:endParaRPr lang="en-US" altLang="zh-CN"/>
          </a:p>
        </p:txBody>
      </p:sp>
      <p:sp>
        <p:nvSpPr>
          <p:cNvPr id="4" name="圆角矩形 3"/>
          <p:cNvSpPr/>
          <p:nvPr/>
        </p:nvSpPr>
        <p:spPr>
          <a:xfrm>
            <a:off x="1026160" y="4524375"/>
            <a:ext cx="1483360" cy="474980"/>
          </a:xfrm>
          <a:prstGeom prst="roundRect">
            <a:avLst/>
          </a:prstGeom>
        </p:spPr>
        <p:style>
          <a:lnRef idx="0">
            <a:srgbClr val="FFFFFF"/>
          </a:lnRef>
          <a:fillRef idx="1">
            <a:schemeClr val="accent4"/>
          </a:fillRef>
          <a:effectRef idx="0">
            <a:srgbClr val="FFFFFF"/>
          </a:effectRef>
          <a:fontRef idx="minor">
            <a:schemeClr val="lt1"/>
          </a:fontRef>
        </p:style>
        <p:txBody>
          <a:bodyPr rtlCol="0" anchor="ctr"/>
          <a:p>
            <a:pPr algn="ctr"/>
            <a:r>
              <a:rPr lang="zh-CN" altLang="en-US"/>
              <a:t>编程</a:t>
            </a:r>
            <a:r>
              <a:rPr lang="zh-CN" altLang="en-US"/>
              <a:t>软件</a:t>
            </a:r>
            <a:endParaRPr lang="zh-CN" altLang="en-US"/>
          </a:p>
        </p:txBody>
      </p:sp>
      <p:sp>
        <p:nvSpPr>
          <p:cNvPr id="5" name="圆角矩形 4"/>
          <p:cNvSpPr/>
          <p:nvPr/>
        </p:nvSpPr>
        <p:spPr>
          <a:xfrm>
            <a:off x="1026160" y="3585210"/>
            <a:ext cx="1483360" cy="474980"/>
          </a:xfrm>
          <a:prstGeom prst="roundRect">
            <a:avLst/>
          </a:prstGeom>
        </p:spPr>
        <p:style>
          <a:lnRef idx="0">
            <a:srgbClr val="FFFFFF"/>
          </a:lnRef>
          <a:fillRef idx="1">
            <a:schemeClr val="accent4"/>
          </a:fillRef>
          <a:effectRef idx="0">
            <a:srgbClr val="FFFFFF"/>
          </a:effectRef>
          <a:fontRef idx="minor">
            <a:schemeClr val="lt1"/>
          </a:fontRef>
        </p:style>
        <p:txBody>
          <a:bodyPr rtlCol="0" anchor="ctr"/>
          <a:p>
            <a:pPr algn="ctr"/>
            <a:r>
              <a:rPr lang="zh-CN" altLang="en-US"/>
              <a:t>代</a:t>
            </a:r>
            <a:r>
              <a:rPr lang="zh-CN" altLang="en-US"/>
              <a:t>码</a:t>
            </a:r>
            <a:endParaRPr lang="zh-CN" altLang="en-US"/>
          </a:p>
        </p:txBody>
      </p:sp>
      <p:sp>
        <p:nvSpPr>
          <p:cNvPr id="33" name="圆角矩形 32"/>
          <p:cNvSpPr/>
          <p:nvPr/>
        </p:nvSpPr>
        <p:spPr>
          <a:xfrm>
            <a:off x="251460" y="992505"/>
            <a:ext cx="3014345" cy="2103120"/>
          </a:xfrm>
          <a:prstGeom prst="roundRect">
            <a:avLst/>
          </a:prstGeom>
          <a:solidFill>
            <a:schemeClr val="bg1"/>
          </a:solidFill>
          <a:ln>
            <a:solidFill>
              <a:schemeClr val="accent3">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圆角矩形 6"/>
          <p:cNvSpPr/>
          <p:nvPr/>
        </p:nvSpPr>
        <p:spPr>
          <a:xfrm>
            <a:off x="537210" y="1846580"/>
            <a:ext cx="756920" cy="474980"/>
          </a:xfrm>
          <a:prstGeom prst="roundRect">
            <a:avLst/>
          </a:prstGeom>
          <a:solidFill>
            <a:schemeClr val="accent3">
              <a:lumMod val="75000"/>
            </a:schemeClr>
          </a:solidFill>
        </p:spPr>
        <p:style>
          <a:lnRef idx="0">
            <a:srgbClr val="FFFFFF"/>
          </a:lnRef>
          <a:fillRef idx="1">
            <a:schemeClr val="accent4"/>
          </a:fillRef>
          <a:effectRef idx="0">
            <a:srgbClr val="FFFFFF"/>
          </a:effectRef>
          <a:fontRef idx="minor">
            <a:schemeClr val="lt1"/>
          </a:fontRef>
        </p:style>
        <p:txBody>
          <a:bodyPr rtlCol="0" anchor="ctr"/>
          <a:p>
            <a:pPr algn="ctr"/>
            <a:r>
              <a:rPr lang="zh-CN" altLang="en-US"/>
              <a:t>变</a:t>
            </a:r>
            <a:r>
              <a:rPr lang="zh-CN" altLang="en-US"/>
              <a:t>量</a:t>
            </a:r>
            <a:endParaRPr lang="zh-CN" altLang="en-US"/>
          </a:p>
        </p:txBody>
      </p:sp>
      <p:sp>
        <p:nvSpPr>
          <p:cNvPr id="13" name="圆角矩形 12"/>
          <p:cNvSpPr/>
          <p:nvPr/>
        </p:nvSpPr>
        <p:spPr>
          <a:xfrm>
            <a:off x="1362075" y="1846580"/>
            <a:ext cx="756920" cy="474980"/>
          </a:xfrm>
          <a:prstGeom prst="roundRect">
            <a:avLst/>
          </a:prstGeom>
          <a:solidFill>
            <a:schemeClr val="accent3">
              <a:lumMod val="75000"/>
            </a:schemeClr>
          </a:solidFill>
        </p:spPr>
        <p:style>
          <a:lnRef idx="0">
            <a:srgbClr val="FFFFFF"/>
          </a:lnRef>
          <a:fillRef idx="1">
            <a:schemeClr val="accent4"/>
          </a:fillRef>
          <a:effectRef idx="0">
            <a:srgbClr val="FFFFFF"/>
          </a:effectRef>
          <a:fontRef idx="minor">
            <a:schemeClr val="lt1"/>
          </a:fontRef>
        </p:style>
        <p:txBody>
          <a:bodyPr rtlCol="0" anchor="ctr"/>
          <a:p>
            <a:pPr algn="ctr"/>
            <a:r>
              <a:rPr lang="zh-CN" altLang="en-US"/>
              <a:t>常量</a:t>
            </a:r>
            <a:endParaRPr lang="zh-CN" altLang="en-US"/>
          </a:p>
        </p:txBody>
      </p:sp>
      <p:sp>
        <p:nvSpPr>
          <p:cNvPr id="14" name="圆角矩形 13"/>
          <p:cNvSpPr/>
          <p:nvPr/>
        </p:nvSpPr>
        <p:spPr>
          <a:xfrm>
            <a:off x="2186940" y="1846580"/>
            <a:ext cx="756920" cy="474980"/>
          </a:xfrm>
          <a:prstGeom prst="roundRect">
            <a:avLst/>
          </a:prstGeom>
        </p:spPr>
        <p:style>
          <a:lnRef idx="0">
            <a:srgbClr val="FFFFFF"/>
          </a:lnRef>
          <a:fillRef idx="1">
            <a:schemeClr val="accent4"/>
          </a:fillRef>
          <a:effectRef idx="0">
            <a:srgbClr val="FFFFFF"/>
          </a:effectRef>
          <a:fontRef idx="minor">
            <a:schemeClr val="lt1"/>
          </a:fontRef>
        </p:style>
        <p:txBody>
          <a:bodyPr rtlCol="0" anchor="ctr"/>
          <a:p>
            <a:pPr algn="ctr"/>
            <a:r>
              <a:rPr lang="zh-CN" altLang="en-US"/>
              <a:t>方法</a:t>
            </a:r>
            <a:endParaRPr lang="zh-CN" altLang="en-US"/>
          </a:p>
        </p:txBody>
      </p:sp>
      <p:sp>
        <p:nvSpPr>
          <p:cNvPr id="15" name="圆角矩形 14"/>
          <p:cNvSpPr/>
          <p:nvPr/>
        </p:nvSpPr>
        <p:spPr>
          <a:xfrm>
            <a:off x="933450" y="1215390"/>
            <a:ext cx="756920" cy="474980"/>
          </a:xfrm>
          <a:prstGeom prst="roundRect">
            <a:avLst/>
          </a:prstGeom>
        </p:spPr>
        <p:style>
          <a:lnRef idx="0">
            <a:srgbClr val="FFFFFF"/>
          </a:lnRef>
          <a:fillRef idx="1">
            <a:schemeClr val="accent4"/>
          </a:fillRef>
          <a:effectRef idx="0">
            <a:srgbClr val="FFFFFF"/>
          </a:effectRef>
          <a:fontRef idx="minor">
            <a:schemeClr val="lt1"/>
          </a:fontRef>
        </p:style>
        <p:txBody>
          <a:bodyPr rtlCol="0" anchor="ctr"/>
          <a:p>
            <a:pPr algn="ctr"/>
            <a:r>
              <a:rPr lang="zh-CN" altLang="en-US"/>
              <a:t>类</a:t>
            </a:r>
            <a:endParaRPr lang="zh-CN" altLang="en-US"/>
          </a:p>
        </p:txBody>
      </p:sp>
      <p:sp>
        <p:nvSpPr>
          <p:cNvPr id="31" name="圆角矩形 30"/>
          <p:cNvSpPr/>
          <p:nvPr/>
        </p:nvSpPr>
        <p:spPr>
          <a:xfrm>
            <a:off x="1758315" y="1215390"/>
            <a:ext cx="756920" cy="474980"/>
          </a:xfrm>
          <a:prstGeom prst="roundRect">
            <a:avLst/>
          </a:prstGeom>
        </p:spPr>
        <p:style>
          <a:lnRef idx="0">
            <a:srgbClr val="FFFFFF"/>
          </a:lnRef>
          <a:fillRef idx="1">
            <a:schemeClr val="accent4"/>
          </a:fillRef>
          <a:effectRef idx="0">
            <a:srgbClr val="FFFFFF"/>
          </a:effectRef>
          <a:fontRef idx="minor">
            <a:schemeClr val="lt1"/>
          </a:fontRef>
        </p:style>
        <p:txBody>
          <a:bodyPr rtlCol="0" anchor="ctr"/>
          <a:p>
            <a:pPr algn="ctr"/>
            <a:r>
              <a:rPr lang="zh-CN" altLang="en-US"/>
              <a:t>对</a:t>
            </a:r>
            <a:r>
              <a:rPr lang="zh-CN" altLang="en-US"/>
              <a:t>象</a:t>
            </a:r>
            <a:endParaRPr lang="zh-CN" altLang="en-US"/>
          </a:p>
        </p:txBody>
      </p:sp>
      <p:sp>
        <p:nvSpPr>
          <p:cNvPr id="32" name="圆角矩形 31"/>
          <p:cNvSpPr/>
          <p:nvPr/>
        </p:nvSpPr>
        <p:spPr>
          <a:xfrm>
            <a:off x="1032510" y="2400935"/>
            <a:ext cx="1482725" cy="474980"/>
          </a:xfrm>
          <a:prstGeom prst="roundRect">
            <a:avLst/>
          </a:prstGeom>
        </p:spPr>
        <p:style>
          <a:lnRef idx="0">
            <a:srgbClr val="FFFFFF"/>
          </a:lnRef>
          <a:fillRef idx="1">
            <a:schemeClr val="accent4"/>
          </a:fillRef>
          <a:effectRef idx="0">
            <a:srgbClr val="FFFFFF"/>
          </a:effectRef>
          <a:fontRef idx="minor">
            <a:schemeClr val="lt1"/>
          </a:fontRef>
        </p:style>
        <p:txBody>
          <a:bodyPr rtlCol="0" anchor="ctr"/>
          <a:p>
            <a:pPr algn="ctr"/>
            <a:r>
              <a:rPr lang="zh-CN" altLang="en-US"/>
              <a:t>其它</a:t>
            </a:r>
            <a:r>
              <a:rPr lang="zh-CN" altLang="en-US"/>
              <a:t>数据</a:t>
            </a:r>
            <a:endParaRPr lang="zh-CN" altLang="en-US"/>
          </a:p>
        </p:txBody>
      </p:sp>
      <p:cxnSp>
        <p:nvCxnSpPr>
          <p:cNvPr id="34" name="直接箭头连接符 33"/>
          <p:cNvCxnSpPr>
            <a:stCxn id="33" idx="2"/>
            <a:endCxn id="5" idx="0"/>
          </p:cNvCxnSpPr>
          <p:nvPr/>
        </p:nvCxnSpPr>
        <p:spPr>
          <a:xfrm>
            <a:off x="1758950" y="3095625"/>
            <a:ext cx="8890" cy="489585"/>
          </a:xfrm>
          <a:prstGeom prst="straightConnector1">
            <a:avLst/>
          </a:prstGeom>
          <a:ln>
            <a:solidFill>
              <a:schemeClr val="accent3">
                <a:lumMod val="75000"/>
              </a:schemeClr>
            </a:solidFill>
            <a:tailEnd type="arrow"/>
          </a:ln>
        </p:spPr>
        <p:style>
          <a:lnRef idx="2">
            <a:schemeClr val="accent1"/>
          </a:lnRef>
          <a:fillRef idx="0">
            <a:srgbClr val="FFFFFF"/>
          </a:fillRef>
          <a:effectRef idx="0">
            <a:srgbClr val="FFFFFF"/>
          </a:effectRef>
          <a:fontRef idx="minor">
            <a:schemeClr val="tx1"/>
          </a:fontRef>
        </p:style>
      </p:cxnSp>
      <p:cxnSp>
        <p:nvCxnSpPr>
          <p:cNvPr id="35" name="直接箭头连接符 34"/>
          <p:cNvCxnSpPr/>
          <p:nvPr/>
        </p:nvCxnSpPr>
        <p:spPr>
          <a:xfrm>
            <a:off x="1767840" y="4034790"/>
            <a:ext cx="8890" cy="489585"/>
          </a:xfrm>
          <a:prstGeom prst="straightConnector1">
            <a:avLst/>
          </a:prstGeom>
          <a:ln>
            <a:solidFill>
              <a:schemeClr val="accent3">
                <a:lumMod val="75000"/>
              </a:schemeClr>
            </a:solidFill>
            <a:tailEnd type="arrow"/>
          </a:ln>
        </p:spPr>
        <p:style>
          <a:lnRef idx="2">
            <a:schemeClr val="accent1"/>
          </a:lnRef>
          <a:fillRef idx="0">
            <a:srgbClr val="FFFFFF"/>
          </a:fillRef>
          <a:effectRef idx="0">
            <a:srgbClr val="FFFFFF"/>
          </a:effectRef>
          <a:fontRef idx="minor">
            <a:schemeClr val="tx1"/>
          </a:fontRef>
        </p:style>
      </p:cxnSp>
      <p:cxnSp>
        <p:nvCxnSpPr>
          <p:cNvPr id="36" name="直接箭头连接符 35"/>
          <p:cNvCxnSpPr/>
          <p:nvPr/>
        </p:nvCxnSpPr>
        <p:spPr>
          <a:xfrm>
            <a:off x="1758950" y="4973955"/>
            <a:ext cx="8890" cy="489585"/>
          </a:xfrm>
          <a:prstGeom prst="straightConnector1">
            <a:avLst/>
          </a:prstGeom>
          <a:ln>
            <a:solidFill>
              <a:schemeClr val="accent3">
                <a:lumMod val="75000"/>
              </a:schemeClr>
            </a:solidFill>
            <a:tailEnd type="arrow"/>
          </a:ln>
        </p:spPr>
        <p:style>
          <a:lnRef idx="2">
            <a:schemeClr val="accent1"/>
          </a:lnRef>
          <a:fillRef idx="0">
            <a:srgbClr val="FFFFFF"/>
          </a:fillRef>
          <a:effectRef idx="0">
            <a:srgbClr val="FFFFFF"/>
          </a:effectRef>
          <a:fontRef idx="minor">
            <a:schemeClr val="tx1"/>
          </a:fontRef>
        </p:style>
      </p:cxnSp>
      <p:cxnSp>
        <p:nvCxnSpPr>
          <p:cNvPr id="38" name="直接箭头连接符 37"/>
          <p:cNvCxnSpPr/>
          <p:nvPr/>
        </p:nvCxnSpPr>
        <p:spPr>
          <a:xfrm>
            <a:off x="2186940" y="5870575"/>
            <a:ext cx="539115" cy="0"/>
          </a:xfrm>
          <a:prstGeom prst="straightConnector1">
            <a:avLst/>
          </a:prstGeom>
          <a:ln>
            <a:solidFill>
              <a:schemeClr val="accent3">
                <a:lumMod val="75000"/>
              </a:schemeClr>
            </a:solidFill>
            <a:tailEnd type="arrow"/>
          </a:ln>
        </p:spPr>
        <p:style>
          <a:lnRef idx="2">
            <a:schemeClr val="accent1"/>
          </a:lnRef>
          <a:fillRef idx="0">
            <a:srgbClr val="FFFFFF"/>
          </a:fillRef>
          <a:effectRef idx="0">
            <a:srgbClr val="FFFFFF"/>
          </a:effectRef>
          <a:fontRef idx="minor">
            <a:schemeClr val="tx1"/>
          </a:fontRef>
        </p:style>
      </p:cxnSp>
      <p:pic>
        <p:nvPicPr>
          <p:cNvPr id="39" name="图片 38" descr="内存随机存储器"/>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659380" y="5363210"/>
            <a:ext cx="914400" cy="914400"/>
          </a:xfrm>
          <a:prstGeom prst="rect">
            <a:avLst/>
          </a:prstGeom>
        </p:spPr>
      </p:pic>
      <p:cxnSp>
        <p:nvCxnSpPr>
          <p:cNvPr id="41" name="肘形连接符 40"/>
          <p:cNvCxnSpPr>
            <a:stCxn id="33" idx="3"/>
            <a:endCxn id="39" idx="3"/>
          </p:cNvCxnSpPr>
          <p:nvPr/>
        </p:nvCxnSpPr>
        <p:spPr>
          <a:xfrm>
            <a:off x="3265805" y="2044065"/>
            <a:ext cx="307975" cy="3776345"/>
          </a:xfrm>
          <a:prstGeom prst="bentConnector3">
            <a:avLst>
              <a:gd name="adj1" fmla="val 177320"/>
            </a:avLst>
          </a:prstGeom>
          <a:ln w="12700" cmpd="sng">
            <a:solidFill>
              <a:schemeClr val="accent3">
                <a:lumMod val="75000"/>
              </a:schemeClr>
            </a:solidFill>
            <a:prstDash val="dash"/>
            <a:tailEnd type="arrow"/>
          </a:ln>
        </p:spPr>
        <p:style>
          <a:lnRef idx="2">
            <a:schemeClr val="accent1"/>
          </a:lnRef>
          <a:fillRef idx="0">
            <a:srgbClr val="FFFFFF"/>
          </a:fillRef>
          <a:effectRef idx="0">
            <a:srgbClr val="FFFFFF"/>
          </a:effectRef>
          <a:fontRef idx="minor">
            <a:schemeClr val="tx1"/>
          </a:fontRef>
        </p:style>
      </p:cxnSp>
      <p:sp>
        <p:nvSpPr>
          <p:cNvPr id="42" name="圆角矩形 41"/>
          <p:cNvSpPr/>
          <p:nvPr/>
        </p:nvSpPr>
        <p:spPr>
          <a:xfrm>
            <a:off x="3546475" y="2499995"/>
            <a:ext cx="503555" cy="2738755"/>
          </a:xfrm>
          <a:prstGeom prst="roundRect">
            <a:avLst/>
          </a:prstGeom>
          <a:solidFill>
            <a:schemeClr val="bg1"/>
          </a:solidFill>
          <a:ln>
            <a:solidFill>
              <a:schemeClr val="tx1"/>
            </a:solidFill>
          </a:ln>
        </p:spPr>
        <p:style>
          <a:lnRef idx="2">
            <a:schemeClr val="accent1"/>
          </a:lnRef>
          <a:fillRef idx="0">
            <a:srgbClr val="FFFFFF"/>
          </a:fillRef>
          <a:effectRef idx="0">
            <a:srgbClr val="FFFFFF"/>
          </a:effectRef>
          <a:fontRef idx="minor">
            <a:schemeClr val="tx1"/>
          </a:fontRef>
        </p:style>
        <p:txBody>
          <a:bodyPr rtlCol="0" anchor="ctr"/>
          <a:p>
            <a:pPr algn="ctr"/>
            <a:r>
              <a:rPr lang="zh-CN" altLang="en-US"/>
              <a:t>对应各类</a:t>
            </a:r>
            <a:r>
              <a:rPr lang="zh-CN" altLang="en-US"/>
              <a:t>字节数</a:t>
            </a:r>
            <a:r>
              <a:rPr lang="zh-CN" altLang="en-US"/>
              <a:t>据</a:t>
            </a:r>
            <a:endParaRPr lang="zh-CN" altLang="en-US"/>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p:sp>
        <p:nvSpPr>
          <p:cNvPr id="6" name="圆角矩形 5"/>
          <p:cNvSpPr/>
          <p:nvPr/>
        </p:nvSpPr>
        <p:spPr>
          <a:xfrm>
            <a:off x="181610" y="175895"/>
            <a:ext cx="11797030" cy="670560"/>
          </a:xfrm>
          <a:prstGeom prst="roundRect">
            <a:avLst/>
          </a:prstGeom>
          <a:solidFill>
            <a:schemeClr val="accent4"/>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en-US" altLang="zh-CN" sz="2800">
                <a:solidFill>
                  <a:schemeClr val="bg1"/>
                </a:solidFill>
              </a:rPr>
              <a:t>1. </a:t>
            </a:r>
            <a:r>
              <a:rPr lang="zh-CN" altLang="en-US" sz="2800">
                <a:solidFill>
                  <a:schemeClr val="bg1"/>
                </a:solidFill>
              </a:rPr>
              <a:t>变量和</a:t>
            </a:r>
            <a:r>
              <a:rPr lang="zh-CN" altLang="en-US" sz="2800">
                <a:solidFill>
                  <a:schemeClr val="bg1"/>
                </a:solidFill>
              </a:rPr>
              <a:t>常量</a:t>
            </a:r>
            <a:endParaRPr lang="zh-CN" altLang="en-US" sz="2800">
              <a:solidFill>
                <a:schemeClr val="bg1"/>
              </a:solidFill>
            </a:endParaRPr>
          </a:p>
        </p:txBody>
      </p:sp>
      <p:sp>
        <p:nvSpPr>
          <p:cNvPr id="2" name="矩形 1"/>
          <p:cNvSpPr/>
          <p:nvPr/>
        </p:nvSpPr>
        <p:spPr>
          <a:xfrm>
            <a:off x="0" y="6402070"/>
            <a:ext cx="12192000" cy="76200"/>
          </a:xfrm>
          <a:prstGeom prst="rect">
            <a:avLst/>
          </a:pr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9919018" y="6456045"/>
            <a:ext cx="1990725" cy="368300"/>
          </a:xfrm>
          <a:prstGeom prst="rect">
            <a:avLst/>
          </a:prstGeom>
          <a:noFill/>
          <a:ln>
            <a:noFill/>
          </a:ln>
        </p:spPr>
        <p:txBody>
          <a:bodyPr wrap="none" rtlCol="0" anchor="t">
            <a:spAutoFit/>
          </a:bodyPr>
          <a:p>
            <a:pPr algn="ctr"/>
            <a:r>
              <a:rPr lang="en-US" b="1">
                <a:ln w="15875"/>
                <a:solidFill>
                  <a:schemeClr val="accent3">
                    <a:lumMod val="75000"/>
                  </a:schemeClr>
                </a:solidFill>
                <a:effectLst/>
              </a:rPr>
              <a:t>www.qiaozhuo.net</a:t>
            </a:r>
            <a:endParaRPr lang="en-US" b="1">
              <a:ln w="15875"/>
              <a:solidFill>
                <a:schemeClr val="accent3">
                  <a:lumMod val="75000"/>
                </a:schemeClr>
              </a:solidFill>
              <a:effectLst/>
            </a:endParaRPr>
          </a:p>
        </p:txBody>
      </p:sp>
      <p:sp>
        <p:nvSpPr>
          <p:cNvPr id="28" name="文本框 27"/>
          <p:cNvSpPr txBox="1"/>
          <p:nvPr/>
        </p:nvSpPr>
        <p:spPr>
          <a:xfrm>
            <a:off x="5414010" y="1214120"/>
            <a:ext cx="6195695" cy="3415030"/>
          </a:xfrm>
          <a:prstGeom prst="rect">
            <a:avLst/>
          </a:prstGeom>
          <a:noFill/>
        </p:spPr>
        <p:txBody>
          <a:bodyPr wrap="square" rtlCol="0">
            <a:spAutoFit/>
          </a:bodyPr>
          <a:p>
            <a:pPr>
              <a:lnSpc>
                <a:spcPct val="150000"/>
              </a:lnSpc>
            </a:pPr>
            <a:r>
              <a:rPr lang="zh-CN" altLang="en-US"/>
              <a:t>知识点</a:t>
            </a:r>
            <a:r>
              <a:rPr lang="zh-CN" altLang="en-US"/>
              <a:t>三：</a:t>
            </a:r>
            <a:endParaRPr lang="zh-CN" altLang="en-US"/>
          </a:p>
          <a:p>
            <a:pPr>
              <a:lnSpc>
                <a:spcPct val="150000"/>
              </a:lnSpc>
            </a:pPr>
            <a:r>
              <a:rPr lang="en-US" altLang="zh-CN"/>
              <a:t>1. </a:t>
            </a:r>
            <a:r>
              <a:rPr lang="zh-CN" altLang="en-US"/>
              <a:t>在程序设计中，值能动态变化的量被定义为</a:t>
            </a:r>
            <a:r>
              <a:rPr lang="zh-CN" altLang="en-US">
                <a:solidFill>
                  <a:schemeClr val="accent3">
                    <a:lumMod val="75000"/>
                  </a:schemeClr>
                </a:solidFill>
              </a:rPr>
              <a:t>变量</a:t>
            </a:r>
            <a:r>
              <a:rPr lang="zh-CN" altLang="en-US"/>
              <a:t>，而值一旦设定便不可更改的量则称为</a:t>
            </a:r>
            <a:r>
              <a:rPr lang="zh-CN" altLang="en-US">
                <a:solidFill>
                  <a:schemeClr val="accent3">
                    <a:lumMod val="75000"/>
                  </a:schemeClr>
                </a:solidFill>
              </a:rPr>
              <a:t>常量</a:t>
            </a:r>
            <a:r>
              <a:rPr lang="zh-CN" altLang="en-US"/>
              <a:t>。</a:t>
            </a:r>
            <a:endParaRPr lang="zh-CN" altLang="en-US"/>
          </a:p>
          <a:p>
            <a:pPr>
              <a:lnSpc>
                <a:spcPct val="150000"/>
              </a:lnSpc>
            </a:pPr>
            <a:r>
              <a:rPr lang="en-US" altLang="zh-CN"/>
              <a:t>2. </a:t>
            </a:r>
            <a:r>
              <a:rPr lang="en-US" altLang="zh-CN">
                <a:solidFill>
                  <a:schemeClr val="accent3">
                    <a:lumMod val="75000"/>
                  </a:schemeClr>
                </a:solidFill>
              </a:rPr>
              <a:t>变量</a:t>
            </a:r>
            <a:r>
              <a:rPr lang="zh-CN" altLang="en-US"/>
              <a:t>和</a:t>
            </a:r>
            <a:r>
              <a:rPr lang="zh-CN" altLang="en-US">
                <a:solidFill>
                  <a:schemeClr val="accent3">
                    <a:lumMod val="75000"/>
                  </a:schemeClr>
                </a:solidFill>
              </a:rPr>
              <a:t>常量</a:t>
            </a:r>
            <a:r>
              <a:rPr lang="en-US" altLang="zh-CN"/>
              <a:t>在内存中占用一定的空间来存储其值，这个空间的大小和布局取决于变量的数据类型，并且这些空间最终以字节的形式存在。</a:t>
            </a:r>
            <a:endParaRPr lang="en-US" altLang="zh-CN"/>
          </a:p>
          <a:p>
            <a:pPr>
              <a:lnSpc>
                <a:spcPct val="150000"/>
              </a:lnSpc>
            </a:pPr>
            <a:r>
              <a:rPr lang="en-US" altLang="zh-CN">
                <a:sym typeface="+mn-ea"/>
              </a:rPr>
              <a:t>3. </a:t>
            </a:r>
            <a:r>
              <a:rPr lang="zh-CN" altLang="en-US">
                <a:sym typeface="+mn-ea"/>
              </a:rPr>
              <a:t>在递归火山软件开发平台中，无论是</a:t>
            </a:r>
            <a:r>
              <a:rPr lang="zh-CN" altLang="en-US">
                <a:solidFill>
                  <a:schemeClr val="accent3">
                    <a:lumMod val="75000"/>
                  </a:schemeClr>
                </a:solidFill>
                <a:sym typeface="+mn-ea"/>
              </a:rPr>
              <a:t>变量</a:t>
            </a:r>
            <a:r>
              <a:rPr lang="zh-CN" altLang="en-US">
                <a:sym typeface="+mn-ea"/>
              </a:rPr>
              <a:t>还是</a:t>
            </a:r>
            <a:r>
              <a:rPr lang="zh-CN" altLang="en-US">
                <a:solidFill>
                  <a:schemeClr val="accent3">
                    <a:lumMod val="75000"/>
                  </a:schemeClr>
                </a:solidFill>
                <a:sym typeface="+mn-ea"/>
              </a:rPr>
              <a:t>常量</a:t>
            </a:r>
            <a:r>
              <a:rPr lang="zh-CN" altLang="en-US">
                <a:sym typeface="+mn-ea"/>
              </a:rPr>
              <a:t>的命名，都需遵循严格的规则，并通过声明表格进行正式声明。</a:t>
            </a:r>
            <a:endParaRPr lang="en-US" altLang="zh-CN"/>
          </a:p>
        </p:txBody>
      </p:sp>
      <p:sp>
        <p:nvSpPr>
          <p:cNvPr id="7" name="圆角矩形 6"/>
          <p:cNvSpPr/>
          <p:nvPr/>
        </p:nvSpPr>
        <p:spPr>
          <a:xfrm>
            <a:off x="768985" y="1666240"/>
            <a:ext cx="521335" cy="271780"/>
          </a:xfrm>
          <a:prstGeom prst="roundRect">
            <a:avLst/>
          </a:prstGeom>
          <a:solidFill>
            <a:schemeClr val="accent3">
              <a:lumMod val="75000"/>
            </a:schemeClr>
          </a:solidFill>
        </p:spPr>
        <p:style>
          <a:lnRef idx="0">
            <a:srgbClr val="FFFFFF"/>
          </a:lnRef>
          <a:fillRef idx="1">
            <a:schemeClr val="accent4"/>
          </a:fillRef>
          <a:effectRef idx="0">
            <a:srgbClr val="FFFFFF"/>
          </a:effectRef>
          <a:fontRef idx="minor">
            <a:schemeClr val="lt1"/>
          </a:fontRef>
        </p:style>
        <p:txBody>
          <a:bodyPr rtlCol="0" anchor="ctr"/>
          <a:p>
            <a:pPr algn="ctr"/>
            <a:r>
              <a:rPr lang="zh-CN" altLang="en-US" sz="1200"/>
              <a:t>变量</a:t>
            </a:r>
            <a:endParaRPr lang="zh-CN" altLang="en-US" sz="1200"/>
          </a:p>
        </p:txBody>
      </p:sp>
      <p:pic>
        <p:nvPicPr>
          <p:cNvPr id="8" name="图片 7" descr="杯子"/>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38175" y="1214120"/>
            <a:ext cx="982345" cy="982345"/>
          </a:xfrm>
          <a:prstGeom prst="rect">
            <a:avLst/>
          </a:prstGeom>
        </p:spPr>
      </p:pic>
      <p:pic>
        <p:nvPicPr>
          <p:cNvPr id="9" name="图片 8" descr="杯子"/>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6120" y="4022725"/>
            <a:ext cx="914400" cy="914400"/>
          </a:xfrm>
          <a:prstGeom prst="rect">
            <a:avLst/>
          </a:prstGeom>
        </p:spPr>
      </p:pic>
      <p:sp>
        <p:nvSpPr>
          <p:cNvPr id="10" name="文本框 9"/>
          <p:cNvSpPr txBox="1"/>
          <p:nvPr/>
        </p:nvSpPr>
        <p:spPr>
          <a:xfrm>
            <a:off x="561975" y="2198370"/>
            <a:ext cx="4233545" cy="1198880"/>
          </a:xfrm>
          <a:prstGeom prst="rect">
            <a:avLst/>
          </a:prstGeom>
          <a:noFill/>
        </p:spPr>
        <p:txBody>
          <a:bodyPr wrap="square" rtlCol="0">
            <a:spAutoFit/>
          </a:bodyPr>
          <a:p>
            <a:r>
              <a:rPr lang="zh-CN" altLang="en-US">
                <a:solidFill>
                  <a:schemeClr val="accent3">
                    <a:lumMod val="75000"/>
                  </a:schemeClr>
                </a:solidFill>
              </a:rPr>
              <a:t>变量名称：</a:t>
            </a:r>
            <a:r>
              <a:rPr lang="zh-CN" altLang="en-US"/>
              <a:t>杯子</a:t>
            </a:r>
            <a:r>
              <a:rPr lang="en-US" altLang="zh-CN"/>
              <a:t>1</a:t>
            </a:r>
            <a:endParaRPr lang="zh-CN" altLang="en-US"/>
          </a:p>
          <a:p>
            <a:r>
              <a:rPr lang="zh-CN" altLang="en-US">
                <a:solidFill>
                  <a:schemeClr val="accent3">
                    <a:lumMod val="75000"/>
                  </a:schemeClr>
                </a:solidFill>
              </a:rPr>
              <a:t>变量内容：</a:t>
            </a:r>
            <a:r>
              <a:rPr lang="zh-CN" altLang="en-US"/>
              <a:t>可为空，可装各类数据，赋值</a:t>
            </a:r>
            <a:r>
              <a:rPr lang="zh-CN" altLang="en-US"/>
              <a:t>后可修改内容</a:t>
            </a:r>
            <a:endParaRPr lang="zh-CN" altLang="en-US"/>
          </a:p>
          <a:p>
            <a:r>
              <a:rPr lang="zh-CN" altLang="en-US">
                <a:solidFill>
                  <a:schemeClr val="accent3">
                    <a:lumMod val="75000"/>
                  </a:schemeClr>
                </a:solidFill>
              </a:rPr>
              <a:t>变量特点：</a:t>
            </a:r>
            <a:r>
              <a:rPr lang="zh-CN" altLang="en-US"/>
              <a:t>内容不固</a:t>
            </a:r>
            <a:r>
              <a:rPr lang="zh-CN" altLang="en-US"/>
              <a:t>定</a:t>
            </a:r>
            <a:endParaRPr lang="zh-CN" altLang="en-US"/>
          </a:p>
        </p:txBody>
      </p:sp>
      <p:sp>
        <p:nvSpPr>
          <p:cNvPr id="11" name="文本框 10"/>
          <p:cNvSpPr txBox="1"/>
          <p:nvPr/>
        </p:nvSpPr>
        <p:spPr>
          <a:xfrm>
            <a:off x="561975" y="4937125"/>
            <a:ext cx="4475480" cy="1198880"/>
          </a:xfrm>
          <a:prstGeom prst="rect">
            <a:avLst/>
          </a:prstGeom>
          <a:noFill/>
        </p:spPr>
        <p:txBody>
          <a:bodyPr wrap="square" rtlCol="0">
            <a:spAutoFit/>
          </a:bodyPr>
          <a:p>
            <a:r>
              <a:rPr lang="zh-CN" altLang="en-US">
                <a:solidFill>
                  <a:schemeClr val="accent3">
                    <a:lumMod val="75000"/>
                  </a:schemeClr>
                </a:solidFill>
              </a:rPr>
              <a:t>常量名称：</a:t>
            </a:r>
            <a:r>
              <a:rPr lang="zh-CN" altLang="en-US"/>
              <a:t>杯子</a:t>
            </a:r>
            <a:r>
              <a:rPr lang="en-US" altLang="zh-CN"/>
              <a:t>2</a:t>
            </a:r>
            <a:endParaRPr lang="zh-CN" altLang="en-US"/>
          </a:p>
          <a:p>
            <a:r>
              <a:rPr lang="zh-CN" altLang="en-US">
                <a:solidFill>
                  <a:schemeClr val="accent3">
                    <a:lumMod val="75000"/>
                  </a:schemeClr>
                </a:solidFill>
                <a:sym typeface="+mn-ea"/>
              </a:rPr>
              <a:t>常</a:t>
            </a:r>
            <a:r>
              <a:rPr lang="zh-CN" altLang="en-US">
                <a:solidFill>
                  <a:schemeClr val="accent3">
                    <a:lumMod val="75000"/>
                  </a:schemeClr>
                </a:solidFill>
              </a:rPr>
              <a:t>量内容：</a:t>
            </a:r>
            <a:r>
              <a:rPr lang="zh-CN" altLang="en-US"/>
              <a:t>通常不可为空，赋值后不可更改内</a:t>
            </a:r>
            <a:r>
              <a:rPr lang="zh-CN" altLang="en-US"/>
              <a:t>容</a:t>
            </a:r>
            <a:endParaRPr lang="zh-CN" altLang="en-US"/>
          </a:p>
          <a:p>
            <a:r>
              <a:rPr lang="zh-CN" altLang="en-US">
                <a:solidFill>
                  <a:schemeClr val="accent3">
                    <a:lumMod val="75000"/>
                  </a:schemeClr>
                </a:solidFill>
                <a:sym typeface="+mn-ea"/>
              </a:rPr>
              <a:t>常</a:t>
            </a:r>
            <a:r>
              <a:rPr lang="zh-CN" altLang="en-US">
                <a:solidFill>
                  <a:schemeClr val="accent3">
                    <a:lumMod val="75000"/>
                  </a:schemeClr>
                </a:solidFill>
              </a:rPr>
              <a:t>量特点：</a:t>
            </a:r>
            <a:r>
              <a:rPr lang="zh-CN" altLang="en-US"/>
              <a:t>内容固</a:t>
            </a:r>
            <a:r>
              <a:rPr lang="zh-CN" altLang="en-US"/>
              <a:t>定</a:t>
            </a:r>
            <a:endParaRPr lang="zh-CN" altLang="en-US"/>
          </a:p>
        </p:txBody>
      </p:sp>
      <p:sp>
        <p:nvSpPr>
          <p:cNvPr id="12" name="圆角矩形 11"/>
          <p:cNvSpPr/>
          <p:nvPr/>
        </p:nvSpPr>
        <p:spPr>
          <a:xfrm>
            <a:off x="817880" y="4420235"/>
            <a:ext cx="521335" cy="271780"/>
          </a:xfrm>
          <a:prstGeom prst="roundRect">
            <a:avLst/>
          </a:prstGeom>
          <a:solidFill>
            <a:schemeClr val="accent3">
              <a:lumMod val="75000"/>
            </a:schemeClr>
          </a:solidFill>
        </p:spPr>
        <p:style>
          <a:lnRef idx="0">
            <a:srgbClr val="FFFFFF"/>
          </a:lnRef>
          <a:fillRef idx="1">
            <a:schemeClr val="accent4"/>
          </a:fillRef>
          <a:effectRef idx="0">
            <a:srgbClr val="FFFFFF"/>
          </a:effectRef>
          <a:fontRef idx="minor">
            <a:schemeClr val="lt1"/>
          </a:fontRef>
        </p:style>
        <p:txBody>
          <a:bodyPr rtlCol="0" anchor="ctr"/>
          <a:p>
            <a:pPr algn="ctr"/>
            <a:r>
              <a:rPr lang="zh-CN" altLang="en-US" sz="1200"/>
              <a:t>常量</a:t>
            </a:r>
            <a:endParaRPr lang="zh-CN" altLang="en-US" sz="1200"/>
          </a:p>
        </p:txBody>
      </p:sp>
    </p:spTree>
    <p:custDataLst>
      <p:tags r:id="rId5"/>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p:sp>
        <p:nvSpPr>
          <p:cNvPr id="6" name="圆角矩形 5"/>
          <p:cNvSpPr/>
          <p:nvPr/>
        </p:nvSpPr>
        <p:spPr>
          <a:xfrm>
            <a:off x="181610" y="175895"/>
            <a:ext cx="11797030" cy="670560"/>
          </a:xfrm>
          <a:prstGeom prst="roundRect">
            <a:avLst/>
          </a:prstGeom>
          <a:solidFill>
            <a:schemeClr val="accent4"/>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en-US" altLang="zh-CN" sz="2800">
                <a:solidFill>
                  <a:schemeClr val="bg1"/>
                </a:solidFill>
              </a:rPr>
              <a:t>2. </a:t>
            </a:r>
            <a:r>
              <a:rPr lang="zh-CN" altLang="en-US" sz="2800">
                <a:solidFill>
                  <a:schemeClr val="bg1"/>
                </a:solidFill>
              </a:rPr>
              <a:t>代码</a:t>
            </a:r>
            <a:r>
              <a:rPr lang="zh-CN" altLang="en-US" sz="2800">
                <a:solidFill>
                  <a:schemeClr val="bg1"/>
                </a:solidFill>
              </a:rPr>
              <a:t>注释</a:t>
            </a:r>
            <a:endParaRPr lang="zh-CN" altLang="en-US" sz="2800">
              <a:solidFill>
                <a:schemeClr val="bg1"/>
              </a:solidFill>
            </a:endParaRPr>
          </a:p>
        </p:txBody>
      </p:sp>
      <p:sp>
        <p:nvSpPr>
          <p:cNvPr id="2" name="矩形 1"/>
          <p:cNvSpPr/>
          <p:nvPr/>
        </p:nvSpPr>
        <p:spPr>
          <a:xfrm>
            <a:off x="0" y="6402070"/>
            <a:ext cx="12192000" cy="76200"/>
          </a:xfrm>
          <a:prstGeom prst="rect">
            <a:avLst/>
          </a:pr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9919018" y="6456045"/>
            <a:ext cx="1990725" cy="368300"/>
          </a:xfrm>
          <a:prstGeom prst="rect">
            <a:avLst/>
          </a:prstGeom>
          <a:noFill/>
          <a:ln>
            <a:noFill/>
          </a:ln>
        </p:spPr>
        <p:txBody>
          <a:bodyPr wrap="none" rtlCol="0" anchor="t">
            <a:spAutoFit/>
          </a:bodyPr>
          <a:p>
            <a:pPr algn="ctr"/>
            <a:r>
              <a:rPr lang="en-US" b="1">
                <a:ln w="15875"/>
                <a:solidFill>
                  <a:schemeClr val="accent3">
                    <a:lumMod val="75000"/>
                  </a:schemeClr>
                </a:solidFill>
                <a:effectLst/>
              </a:rPr>
              <a:t>www.qiaozhuo.net</a:t>
            </a:r>
            <a:endParaRPr lang="en-US" b="1">
              <a:ln w="15875"/>
              <a:solidFill>
                <a:schemeClr val="accent3">
                  <a:lumMod val="75000"/>
                </a:schemeClr>
              </a:solidFill>
              <a:effectLst/>
            </a:endParaRPr>
          </a:p>
        </p:txBody>
      </p:sp>
      <p:sp>
        <p:nvSpPr>
          <p:cNvPr id="28" name="文本框 27"/>
          <p:cNvSpPr txBox="1"/>
          <p:nvPr/>
        </p:nvSpPr>
        <p:spPr>
          <a:xfrm>
            <a:off x="5414010" y="1214120"/>
            <a:ext cx="6195695" cy="3415030"/>
          </a:xfrm>
          <a:prstGeom prst="rect">
            <a:avLst/>
          </a:prstGeom>
          <a:noFill/>
        </p:spPr>
        <p:txBody>
          <a:bodyPr wrap="square" rtlCol="0">
            <a:spAutoFit/>
          </a:bodyPr>
          <a:p>
            <a:pPr>
              <a:lnSpc>
                <a:spcPct val="150000"/>
              </a:lnSpc>
            </a:pPr>
            <a:r>
              <a:rPr lang="zh-CN" altLang="en-US"/>
              <a:t>知识点</a:t>
            </a:r>
            <a:r>
              <a:rPr lang="zh-CN" altLang="en-US"/>
              <a:t>：</a:t>
            </a:r>
            <a:endParaRPr lang="zh-CN" altLang="en-US"/>
          </a:p>
          <a:p>
            <a:pPr>
              <a:lnSpc>
                <a:spcPct val="150000"/>
              </a:lnSpc>
            </a:pPr>
            <a:r>
              <a:rPr lang="en-US" altLang="zh-CN"/>
              <a:t>1. </a:t>
            </a:r>
            <a:r>
              <a:rPr lang="zh-CN" altLang="en-US"/>
              <a:t>在软件开发过程中，为代码添加</a:t>
            </a:r>
            <a:r>
              <a:rPr lang="zh-CN" altLang="en-US">
                <a:solidFill>
                  <a:schemeClr val="accent3">
                    <a:lumMod val="75000"/>
                  </a:schemeClr>
                </a:solidFill>
              </a:rPr>
              <a:t>注释</a:t>
            </a:r>
            <a:r>
              <a:rPr lang="zh-CN" altLang="en-US"/>
              <a:t>是提升代码可读性的重要手段。</a:t>
            </a:r>
            <a:endParaRPr lang="zh-CN" altLang="en-US"/>
          </a:p>
          <a:p>
            <a:pPr>
              <a:lnSpc>
                <a:spcPct val="150000"/>
              </a:lnSpc>
            </a:pPr>
            <a:r>
              <a:rPr lang="en-US" altLang="zh-CN"/>
              <a:t>2. </a:t>
            </a:r>
            <a:r>
              <a:rPr lang="zh-CN" altLang="en-US">
                <a:solidFill>
                  <a:schemeClr val="accent3">
                    <a:lumMod val="75000"/>
                  </a:schemeClr>
                </a:solidFill>
              </a:rPr>
              <a:t>注释</a:t>
            </a:r>
            <a:r>
              <a:rPr lang="zh-CN" altLang="en-US"/>
              <a:t>不仅包含了程序的关键信息，还能显著帮助其他程序员（或未来的自己）更快地理解程序逻辑。</a:t>
            </a:r>
            <a:endParaRPr lang="zh-CN" altLang="en-US"/>
          </a:p>
          <a:p>
            <a:pPr>
              <a:lnSpc>
                <a:spcPct val="150000"/>
              </a:lnSpc>
            </a:pPr>
            <a:r>
              <a:rPr lang="en-US" altLang="zh-CN"/>
              <a:t>3. </a:t>
            </a:r>
            <a:r>
              <a:rPr lang="zh-CN" altLang="en-US"/>
              <a:t>在递归火山软件开发平台中，</a:t>
            </a:r>
            <a:r>
              <a:rPr lang="zh-CN" altLang="en-US">
                <a:solidFill>
                  <a:schemeClr val="accent3">
                    <a:lumMod val="75000"/>
                  </a:schemeClr>
                </a:solidFill>
              </a:rPr>
              <a:t>注释</a:t>
            </a:r>
            <a:r>
              <a:rPr lang="zh-CN" altLang="en-US"/>
              <a:t>的添加极其灵活，几乎可以在源程序的任意位置进行，且这些</a:t>
            </a:r>
            <a:r>
              <a:rPr lang="zh-CN" altLang="en-US">
                <a:solidFill>
                  <a:schemeClr val="accent3">
                    <a:lumMod val="75000"/>
                  </a:schemeClr>
                </a:solidFill>
              </a:rPr>
              <a:t>注释</a:t>
            </a:r>
            <a:r>
              <a:rPr lang="zh-CN" altLang="en-US"/>
              <a:t>内容在编译过程中会被编译器完全忽略，不会对程序的执行产生任何影响。</a:t>
            </a:r>
            <a:endParaRPr lang="zh-CN" altLang="en-US"/>
          </a:p>
        </p:txBody>
      </p:sp>
      <p:pic>
        <p:nvPicPr>
          <p:cNvPr id="3" name="图片 2"/>
          <p:cNvPicPr/>
          <p:nvPr/>
        </p:nvPicPr>
        <p:blipFill>
          <a:blip r:embed="rId1"/>
        </p:blipFill>
        <p:spPr>
          <a:xfrm>
            <a:off x="381000" y="1393190"/>
            <a:ext cx="4582795" cy="3413760"/>
          </a:xfrm>
          <a:prstGeom prst="rect">
            <a:avLst/>
          </a:prstGeom>
        </p:spPr>
      </p:pic>
      <p:sp>
        <p:nvSpPr>
          <p:cNvPr id="23" name="文本框 22"/>
          <p:cNvSpPr txBox="1"/>
          <p:nvPr/>
        </p:nvSpPr>
        <p:spPr>
          <a:xfrm>
            <a:off x="1209040" y="4901565"/>
            <a:ext cx="2447925" cy="368300"/>
          </a:xfrm>
          <a:prstGeom prst="rect">
            <a:avLst/>
          </a:prstGeom>
          <a:noFill/>
        </p:spPr>
        <p:txBody>
          <a:bodyPr wrap="square" rtlCol="0">
            <a:spAutoFit/>
          </a:bodyPr>
          <a:p>
            <a:pPr algn="ctr"/>
            <a:r>
              <a:rPr lang="zh-CN" altLang="en-US" b="1">
                <a:solidFill>
                  <a:schemeClr val="accent3">
                    <a:lumMod val="75000"/>
                  </a:schemeClr>
                </a:solidFill>
              </a:rPr>
              <a:t>编程代码中的</a:t>
            </a:r>
            <a:r>
              <a:rPr lang="zh-CN" altLang="en-US" b="1">
                <a:solidFill>
                  <a:schemeClr val="accent3">
                    <a:lumMod val="75000"/>
                  </a:schemeClr>
                </a:solidFill>
              </a:rPr>
              <a:t>注释</a:t>
            </a:r>
            <a:endParaRPr lang="zh-CN" altLang="en-US" b="1">
              <a:solidFill>
                <a:schemeClr val="accent3">
                  <a:lumMod val="75000"/>
                </a:schemeClr>
              </a:solidFill>
            </a:endParaRPr>
          </a:p>
        </p:txBody>
      </p:sp>
    </p:spTree>
    <p:custDataLst>
      <p:tags r:id="rId2"/>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p:sp>
        <p:nvSpPr>
          <p:cNvPr id="6" name="圆角矩形 5"/>
          <p:cNvSpPr/>
          <p:nvPr/>
        </p:nvSpPr>
        <p:spPr>
          <a:xfrm>
            <a:off x="181610" y="175895"/>
            <a:ext cx="11797030" cy="670560"/>
          </a:xfrm>
          <a:prstGeom prst="roundRect">
            <a:avLst/>
          </a:prstGeom>
          <a:solidFill>
            <a:schemeClr val="accent4"/>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en-US" altLang="zh-CN" sz="2800">
                <a:solidFill>
                  <a:schemeClr val="bg1"/>
                </a:solidFill>
              </a:rPr>
              <a:t>3. </a:t>
            </a:r>
            <a:r>
              <a:rPr lang="zh-CN" altLang="en-US" sz="2800">
                <a:solidFill>
                  <a:schemeClr val="bg1"/>
                </a:solidFill>
              </a:rPr>
              <a:t>基本数据类</a:t>
            </a:r>
            <a:r>
              <a:rPr lang="zh-CN" altLang="en-US" sz="2800">
                <a:solidFill>
                  <a:schemeClr val="bg1"/>
                </a:solidFill>
              </a:rPr>
              <a:t>型</a:t>
            </a:r>
            <a:endParaRPr lang="zh-CN" altLang="en-US" sz="2800">
              <a:solidFill>
                <a:schemeClr val="bg1"/>
              </a:solidFill>
            </a:endParaRPr>
          </a:p>
        </p:txBody>
      </p:sp>
      <p:sp>
        <p:nvSpPr>
          <p:cNvPr id="2" name="矩形 1"/>
          <p:cNvSpPr/>
          <p:nvPr/>
        </p:nvSpPr>
        <p:spPr>
          <a:xfrm>
            <a:off x="0" y="6402070"/>
            <a:ext cx="12192000" cy="76200"/>
          </a:xfrm>
          <a:prstGeom prst="rect">
            <a:avLst/>
          </a:pr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9919018" y="6456045"/>
            <a:ext cx="1990725" cy="368300"/>
          </a:xfrm>
          <a:prstGeom prst="rect">
            <a:avLst/>
          </a:prstGeom>
          <a:noFill/>
          <a:ln>
            <a:noFill/>
          </a:ln>
        </p:spPr>
        <p:txBody>
          <a:bodyPr wrap="none" rtlCol="0" anchor="t">
            <a:spAutoFit/>
          </a:bodyPr>
          <a:p>
            <a:pPr algn="ctr"/>
            <a:r>
              <a:rPr lang="en-US" b="1">
                <a:ln w="15875"/>
                <a:solidFill>
                  <a:schemeClr val="accent3">
                    <a:lumMod val="75000"/>
                  </a:schemeClr>
                </a:solidFill>
                <a:effectLst/>
              </a:rPr>
              <a:t>www.qiaozhuo.net</a:t>
            </a:r>
            <a:endParaRPr lang="en-US" b="1">
              <a:ln w="15875"/>
              <a:solidFill>
                <a:schemeClr val="accent3">
                  <a:lumMod val="75000"/>
                </a:schemeClr>
              </a:solidFill>
              <a:effectLst/>
            </a:endParaRPr>
          </a:p>
        </p:txBody>
      </p:sp>
      <p:sp>
        <p:nvSpPr>
          <p:cNvPr id="28" name="文本框 27"/>
          <p:cNvSpPr txBox="1"/>
          <p:nvPr/>
        </p:nvSpPr>
        <p:spPr>
          <a:xfrm>
            <a:off x="5414010" y="1214120"/>
            <a:ext cx="6195695" cy="2168525"/>
          </a:xfrm>
          <a:prstGeom prst="rect">
            <a:avLst/>
          </a:prstGeom>
          <a:noFill/>
        </p:spPr>
        <p:txBody>
          <a:bodyPr wrap="square" rtlCol="0">
            <a:spAutoFit/>
          </a:bodyPr>
          <a:p>
            <a:pPr>
              <a:lnSpc>
                <a:spcPct val="150000"/>
              </a:lnSpc>
            </a:pPr>
            <a:r>
              <a:rPr lang="zh-CN" altLang="en-US"/>
              <a:t>知识点</a:t>
            </a:r>
            <a:r>
              <a:rPr lang="zh-CN" altLang="en-US"/>
              <a:t>：</a:t>
            </a:r>
            <a:endParaRPr lang="zh-CN" altLang="en-US"/>
          </a:p>
          <a:p>
            <a:pPr>
              <a:lnSpc>
                <a:spcPct val="150000"/>
              </a:lnSpc>
            </a:pPr>
            <a:r>
              <a:rPr lang="en-US" altLang="zh-CN"/>
              <a:t>1. </a:t>
            </a:r>
            <a:r>
              <a:rPr lang="zh-CN" altLang="en-US"/>
              <a:t>在递归火山软件开发平台中，常用的基本数据类型有：</a:t>
            </a:r>
            <a:r>
              <a:rPr lang="zh-CN" altLang="en-US">
                <a:solidFill>
                  <a:schemeClr val="accent3">
                    <a:lumMod val="75000"/>
                  </a:schemeClr>
                </a:solidFill>
              </a:rPr>
              <a:t>文本型</a:t>
            </a:r>
            <a:r>
              <a:rPr lang="zh-CN" altLang="en-US"/>
              <a:t>、</a:t>
            </a:r>
            <a:r>
              <a:rPr lang="zh-CN" altLang="en-US">
                <a:solidFill>
                  <a:schemeClr val="accent3">
                    <a:lumMod val="75000"/>
                  </a:schemeClr>
                </a:solidFill>
              </a:rPr>
              <a:t>整数型</a:t>
            </a:r>
            <a:r>
              <a:rPr lang="zh-CN" altLang="en-US"/>
              <a:t>、</a:t>
            </a:r>
            <a:r>
              <a:rPr lang="zh-CN" altLang="en-US">
                <a:solidFill>
                  <a:schemeClr val="accent3">
                    <a:lumMod val="75000"/>
                  </a:schemeClr>
                </a:solidFill>
              </a:rPr>
              <a:t>小数型</a:t>
            </a:r>
            <a:r>
              <a:rPr lang="zh-CN" altLang="en-US"/>
              <a:t>、</a:t>
            </a:r>
            <a:r>
              <a:rPr lang="zh-CN" altLang="en-US">
                <a:solidFill>
                  <a:schemeClr val="accent3">
                    <a:lumMod val="75000"/>
                  </a:schemeClr>
                </a:solidFill>
              </a:rPr>
              <a:t>逻辑型</a:t>
            </a:r>
            <a:r>
              <a:rPr lang="zh-CN" altLang="en-US"/>
              <a:t>。</a:t>
            </a:r>
            <a:endParaRPr lang="zh-CN" altLang="en-US"/>
          </a:p>
          <a:p>
            <a:pPr>
              <a:lnSpc>
                <a:spcPct val="150000"/>
              </a:lnSpc>
            </a:pPr>
            <a:r>
              <a:rPr lang="en-US" altLang="zh-CN"/>
              <a:t>2. </a:t>
            </a:r>
            <a:r>
              <a:rPr lang="zh-CN" altLang="en-US"/>
              <a:t>更多的</a:t>
            </a:r>
            <a:r>
              <a:rPr lang="zh-CN" altLang="en-US">
                <a:solidFill>
                  <a:schemeClr val="accent3">
                    <a:lumMod val="75000"/>
                  </a:schemeClr>
                </a:solidFill>
              </a:rPr>
              <a:t>基本数据类型</a:t>
            </a:r>
            <a:r>
              <a:rPr lang="zh-CN" altLang="en-US"/>
              <a:t>知识可自行查阅</a:t>
            </a:r>
            <a:r>
              <a:rPr lang="zh-CN" altLang="en-US">
                <a:solidFill>
                  <a:schemeClr val="accent3">
                    <a:lumMod val="75000"/>
                  </a:schemeClr>
                </a:solidFill>
              </a:rPr>
              <a:t>巧琢编程网</a:t>
            </a:r>
            <a:r>
              <a:rPr lang="zh-CN" altLang="en-US"/>
              <a:t>的</a:t>
            </a:r>
            <a:r>
              <a:rPr lang="zh-CN" altLang="en-US">
                <a:solidFill>
                  <a:schemeClr val="accent3">
                    <a:lumMod val="75000"/>
                  </a:schemeClr>
                </a:solidFill>
              </a:rPr>
              <a:t>编程语法</a:t>
            </a:r>
            <a:r>
              <a:rPr lang="zh-CN" altLang="en-US"/>
              <a:t>栏</a:t>
            </a:r>
            <a:r>
              <a:rPr lang="zh-CN" altLang="en-US"/>
              <a:t>目。</a:t>
            </a:r>
            <a:endParaRPr lang="zh-CN" altLang="en-US"/>
          </a:p>
        </p:txBody>
      </p:sp>
      <p:sp>
        <p:nvSpPr>
          <p:cNvPr id="23" name="文本框 22"/>
          <p:cNvSpPr txBox="1"/>
          <p:nvPr/>
        </p:nvSpPr>
        <p:spPr>
          <a:xfrm>
            <a:off x="1300480" y="4486910"/>
            <a:ext cx="2447925" cy="368300"/>
          </a:xfrm>
          <a:prstGeom prst="rect">
            <a:avLst/>
          </a:prstGeom>
          <a:noFill/>
        </p:spPr>
        <p:txBody>
          <a:bodyPr wrap="square" rtlCol="0">
            <a:spAutoFit/>
          </a:bodyPr>
          <a:p>
            <a:pPr algn="ctr"/>
            <a:r>
              <a:rPr lang="zh-CN" altLang="en-US" b="1">
                <a:solidFill>
                  <a:schemeClr val="accent3">
                    <a:lumMod val="75000"/>
                  </a:schemeClr>
                </a:solidFill>
              </a:rPr>
              <a:t>常用的基本数据类</a:t>
            </a:r>
            <a:r>
              <a:rPr lang="zh-CN" altLang="en-US" b="1">
                <a:solidFill>
                  <a:schemeClr val="accent3">
                    <a:lumMod val="75000"/>
                  </a:schemeClr>
                </a:solidFill>
              </a:rPr>
              <a:t>型</a:t>
            </a:r>
            <a:endParaRPr lang="zh-CN" altLang="en-US" b="1">
              <a:solidFill>
                <a:schemeClr val="accent3">
                  <a:lumMod val="75000"/>
                </a:schemeClr>
              </a:solidFill>
            </a:endParaRPr>
          </a:p>
        </p:txBody>
      </p:sp>
      <p:graphicFrame>
        <p:nvGraphicFramePr>
          <p:cNvPr id="4" name="表格 3"/>
          <p:cNvGraphicFramePr/>
          <p:nvPr>
            <p:custDataLst>
              <p:tags r:id="rId1"/>
            </p:custDataLst>
          </p:nvPr>
        </p:nvGraphicFramePr>
        <p:xfrm>
          <a:off x="283210" y="1506855"/>
          <a:ext cx="4785995" cy="2836545"/>
        </p:xfrm>
        <a:graphic>
          <a:graphicData uri="http://schemas.openxmlformats.org/drawingml/2006/table">
            <a:tbl>
              <a:tblPr firstRow="1">
                <a:tableStyleId>{BF990618-A3C3-46F5-9345-7853EB5BFEB0}</a:tableStyleId>
              </a:tblPr>
              <a:tblGrid>
                <a:gridCol w="699135"/>
                <a:gridCol w="1570990"/>
                <a:gridCol w="2515870"/>
              </a:tblGrid>
              <a:tr h="518795">
                <a:tc>
                  <a:txBody>
                    <a:bodyPr/>
                    <a:p>
                      <a:pPr algn="ctr">
                        <a:buNone/>
                      </a:pPr>
                      <a:r>
                        <a:rPr lang="zh-CN" altLang="en-US"/>
                        <a:t>序号</a:t>
                      </a:r>
                      <a:endParaRPr lang="zh-CN" altLang="en-US"/>
                    </a:p>
                  </a:txBody>
                  <a:tcPr anchor="ctr" anchorCtr="0"/>
                </a:tc>
                <a:tc>
                  <a:txBody>
                    <a:bodyPr/>
                    <a:p>
                      <a:pPr algn="ctr">
                        <a:buNone/>
                      </a:pPr>
                      <a:r>
                        <a:rPr lang="zh-CN" altLang="en-US"/>
                        <a:t>基</a:t>
                      </a:r>
                      <a:r>
                        <a:rPr lang="zh-CN" altLang="en-US"/>
                        <a:t>本数据类型</a:t>
                      </a:r>
                      <a:endParaRPr lang="zh-CN" altLang="en-US"/>
                    </a:p>
                  </a:txBody>
                  <a:tcPr anchor="ctr" anchorCtr="0"/>
                </a:tc>
                <a:tc>
                  <a:txBody>
                    <a:bodyPr/>
                    <a:p>
                      <a:pPr algn="ctr">
                        <a:buNone/>
                      </a:pPr>
                      <a:r>
                        <a:rPr lang="zh-CN" altLang="en-US"/>
                        <a:t>举例</a:t>
                      </a:r>
                      <a:endParaRPr lang="zh-CN" altLang="en-US"/>
                    </a:p>
                  </a:txBody>
                  <a:tcPr anchor="ctr" anchorCtr="0"/>
                </a:tc>
              </a:tr>
              <a:tr h="518795">
                <a:tc>
                  <a:txBody>
                    <a:bodyPr/>
                    <a:p>
                      <a:pPr algn="ctr">
                        <a:buNone/>
                      </a:pPr>
                      <a:r>
                        <a:rPr lang="en-US" altLang="zh-CN"/>
                        <a:t>1</a:t>
                      </a:r>
                      <a:endParaRPr lang="en-US" altLang="zh-CN"/>
                    </a:p>
                  </a:txBody>
                  <a:tcPr anchor="ctr" anchorCtr="0"/>
                </a:tc>
                <a:tc>
                  <a:txBody>
                    <a:bodyPr/>
                    <a:p>
                      <a:pPr algn="ctr">
                        <a:buNone/>
                      </a:pPr>
                      <a:r>
                        <a:rPr lang="zh-CN" altLang="en-US"/>
                        <a:t>文本型</a:t>
                      </a:r>
                      <a:endParaRPr lang="zh-CN" altLang="en-US"/>
                    </a:p>
                  </a:txBody>
                  <a:tcPr anchor="ctr" anchorCtr="0"/>
                </a:tc>
                <a:tc>
                  <a:txBody>
                    <a:bodyPr/>
                    <a:p>
                      <a:pPr algn="l">
                        <a:buNone/>
                      </a:pPr>
                      <a:r>
                        <a:rPr lang="en-US" altLang="zh-CN"/>
                        <a:t>“</a:t>
                      </a:r>
                      <a:r>
                        <a:rPr lang="zh-CN" altLang="en-US"/>
                        <a:t>张三</a:t>
                      </a:r>
                      <a:r>
                        <a:rPr lang="en-US" altLang="zh-CN"/>
                        <a:t>”</a:t>
                      </a:r>
                      <a:r>
                        <a:rPr lang="zh-CN" altLang="en-US"/>
                        <a:t>、</a:t>
                      </a:r>
                      <a:r>
                        <a:rPr lang="en-US" altLang="zh-CN"/>
                        <a:t>”</a:t>
                      </a:r>
                      <a:r>
                        <a:rPr lang="zh-CN" altLang="en-US"/>
                        <a:t>长江</a:t>
                      </a:r>
                      <a:r>
                        <a:rPr lang="en-US" altLang="zh-CN"/>
                        <a:t>”</a:t>
                      </a:r>
                      <a:r>
                        <a:rPr lang="zh-CN" altLang="en-US"/>
                        <a:t>、</a:t>
                      </a:r>
                      <a:r>
                        <a:rPr lang="en-US" altLang="zh-CN"/>
                        <a:t>”123”</a:t>
                      </a:r>
                      <a:endParaRPr lang="en-US" altLang="zh-CN"/>
                    </a:p>
                  </a:txBody>
                  <a:tcPr anchor="ctr" anchorCtr="0"/>
                </a:tc>
              </a:tr>
              <a:tr h="518795">
                <a:tc>
                  <a:txBody>
                    <a:bodyPr/>
                    <a:p>
                      <a:pPr algn="ctr">
                        <a:buNone/>
                      </a:pPr>
                      <a:r>
                        <a:rPr lang="en-US" altLang="zh-CN"/>
                        <a:t>2</a:t>
                      </a:r>
                      <a:endParaRPr lang="en-US" altLang="zh-CN"/>
                    </a:p>
                  </a:txBody>
                  <a:tcPr anchor="ctr" anchorCtr="0"/>
                </a:tc>
                <a:tc>
                  <a:txBody>
                    <a:bodyPr/>
                    <a:p>
                      <a:pPr algn="ctr">
                        <a:buNone/>
                      </a:pPr>
                      <a:r>
                        <a:rPr lang="zh-CN" altLang="en-US"/>
                        <a:t>整数型</a:t>
                      </a:r>
                      <a:endParaRPr lang="zh-CN" altLang="en-US"/>
                    </a:p>
                  </a:txBody>
                  <a:tcPr anchor="ctr" anchorCtr="0"/>
                </a:tc>
                <a:tc>
                  <a:txBody>
                    <a:bodyPr/>
                    <a:p>
                      <a:pPr algn="l">
                        <a:buNone/>
                      </a:pPr>
                      <a:r>
                        <a:rPr lang="en-US" altLang="zh-CN"/>
                        <a:t>10</a:t>
                      </a:r>
                      <a:r>
                        <a:rPr lang="zh-CN" altLang="en-US"/>
                        <a:t>、</a:t>
                      </a:r>
                      <a:r>
                        <a:rPr lang="en-US" altLang="zh-CN"/>
                        <a:t>9</a:t>
                      </a:r>
                      <a:r>
                        <a:rPr lang="zh-CN" altLang="en-US"/>
                        <a:t>、</a:t>
                      </a:r>
                      <a:r>
                        <a:rPr lang="en-US" altLang="zh-CN"/>
                        <a:t>2024</a:t>
                      </a:r>
                      <a:r>
                        <a:rPr lang="zh-CN" altLang="en-US"/>
                        <a:t>、</a:t>
                      </a:r>
                      <a:r>
                        <a:rPr lang="en-US" altLang="zh-CN"/>
                        <a:t>1234</a:t>
                      </a:r>
                      <a:endParaRPr lang="en-US" altLang="zh-CN"/>
                    </a:p>
                  </a:txBody>
                  <a:tcPr anchor="ctr" anchorCtr="0"/>
                </a:tc>
              </a:tr>
              <a:tr h="518795">
                <a:tc>
                  <a:txBody>
                    <a:bodyPr/>
                    <a:p>
                      <a:pPr algn="ctr">
                        <a:buNone/>
                      </a:pPr>
                      <a:r>
                        <a:rPr lang="en-US" altLang="zh-CN"/>
                        <a:t>3</a:t>
                      </a:r>
                      <a:endParaRPr lang="en-US" altLang="zh-CN"/>
                    </a:p>
                  </a:txBody>
                  <a:tcPr anchor="ctr" anchorCtr="0"/>
                </a:tc>
                <a:tc>
                  <a:txBody>
                    <a:bodyPr/>
                    <a:p>
                      <a:pPr algn="ctr">
                        <a:buNone/>
                      </a:pPr>
                      <a:r>
                        <a:rPr lang="zh-CN" altLang="en-US"/>
                        <a:t>小数型</a:t>
                      </a:r>
                      <a:endParaRPr lang="zh-CN" altLang="en-US"/>
                    </a:p>
                  </a:txBody>
                  <a:tcPr anchor="ctr" anchorCtr="0"/>
                </a:tc>
                <a:tc>
                  <a:txBody>
                    <a:bodyPr/>
                    <a:p>
                      <a:pPr algn="l">
                        <a:buNone/>
                      </a:pPr>
                      <a:r>
                        <a:rPr lang="en-US" altLang="zh-CN"/>
                        <a:t>1.23</a:t>
                      </a:r>
                      <a:r>
                        <a:rPr lang="zh-CN" altLang="en-US"/>
                        <a:t>、</a:t>
                      </a:r>
                      <a:r>
                        <a:rPr lang="en-US" altLang="zh-CN"/>
                        <a:t>5.545</a:t>
                      </a:r>
                      <a:r>
                        <a:rPr lang="zh-CN" altLang="en-US"/>
                        <a:t>、</a:t>
                      </a:r>
                      <a:r>
                        <a:rPr lang="en-US" altLang="zh-CN"/>
                        <a:t>9.85885</a:t>
                      </a:r>
                      <a:endParaRPr lang="en-US" altLang="zh-CN"/>
                    </a:p>
                  </a:txBody>
                  <a:tcPr anchor="ctr" anchorCtr="0"/>
                </a:tc>
              </a:tr>
              <a:tr h="518795">
                <a:tc>
                  <a:txBody>
                    <a:bodyPr/>
                    <a:p>
                      <a:pPr algn="ctr">
                        <a:buNone/>
                      </a:pPr>
                      <a:r>
                        <a:rPr lang="en-US" altLang="zh-CN"/>
                        <a:t>4</a:t>
                      </a:r>
                      <a:endParaRPr lang="en-US" altLang="zh-CN"/>
                    </a:p>
                  </a:txBody>
                  <a:tcPr anchor="ctr" anchorCtr="0"/>
                </a:tc>
                <a:tc>
                  <a:txBody>
                    <a:bodyPr/>
                    <a:p>
                      <a:pPr algn="ctr">
                        <a:buNone/>
                      </a:pPr>
                      <a:r>
                        <a:rPr lang="zh-CN" altLang="en-US"/>
                        <a:t>逻辑型</a:t>
                      </a:r>
                      <a:endParaRPr lang="zh-CN" altLang="en-US"/>
                    </a:p>
                  </a:txBody>
                  <a:tcPr anchor="ctr" anchorCtr="0"/>
                </a:tc>
                <a:tc>
                  <a:txBody>
                    <a:bodyPr/>
                    <a:p>
                      <a:pPr algn="l">
                        <a:buNone/>
                      </a:pPr>
                      <a:r>
                        <a:rPr lang="zh-CN" altLang="en-US"/>
                        <a:t>真、假</a:t>
                      </a:r>
                      <a:endParaRPr lang="zh-CN" altLang="en-US"/>
                    </a:p>
                  </a:txBody>
                  <a:tcPr anchor="ctr" anchorCtr="0"/>
                </a:tc>
              </a:tr>
            </a:tbl>
          </a:graphicData>
        </a:graphic>
      </p:graphicFrame>
    </p:spTree>
    <p:custDataLst>
      <p:tags r:id="rId2"/>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p:sp>
        <p:nvSpPr>
          <p:cNvPr id="6" name="圆角矩形 5"/>
          <p:cNvSpPr/>
          <p:nvPr/>
        </p:nvSpPr>
        <p:spPr>
          <a:xfrm>
            <a:off x="181610" y="175895"/>
            <a:ext cx="11797030" cy="670560"/>
          </a:xfrm>
          <a:prstGeom prst="roundRect">
            <a:avLst/>
          </a:prstGeom>
          <a:solidFill>
            <a:schemeClr val="accent4"/>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en-US" altLang="zh-CN" sz="2800">
                <a:solidFill>
                  <a:schemeClr val="bg1"/>
                </a:solidFill>
              </a:rPr>
              <a:t>4. </a:t>
            </a:r>
            <a:r>
              <a:rPr lang="zh-CN" altLang="en-US" sz="2800">
                <a:solidFill>
                  <a:schemeClr val="bg1"/>
                </a:solidFill>
              </a:rPr>
              <a:t>运算</a:t>
            </a:r>
            <a:r>
              <a:rPr lang="zh-CN" altLang="en-US" sz="2800">
                <a:solidFill>
                  <a:schemeClr val="bg1"/>
                </a:solidFill>
              </a:rPr>
              <a:t>符</a:t>
            </a:r>
            <a:endParaRPr lang="zh-CN" altLang="en-US" sz="2800">
              <a:solidFill>
                <a:schemeClr val="bg1"/>
              </a:solidFill>
            </a:endParaRPr>
          </a:p>
        </p:txBody>
      </p:sp>
      <p:sp>
        <p:nvSpPr>
          <p:cNvPr id="2" name="矩形 1"/>
          <p:cNvSpPr/>
          <p:nvPr/>
        </p:nvSpPr>
        <p:spPr>
          <a:xfrm>
            <a:off x="0" y="6402070"/>
            <a:ext cx="12192000" cy="76200"/>
          </a:xfrm>
          <a:prstGeom prst="rect">
            <a:avLst/>
          </a:pr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9919018" y="6456045"/>
            <a:ext cx="1990725" cy="368300"/>
          </a:xfrm>
          <a:prstGeom prst="rect">
            <a:avLst/>
          </a:prstGeom>
          <a:noFill/>
          <a:ln>
            <a:noFill/>
          </a:ln>
        </p:spPr>
        <p:txBody>
          <a:bodyPr wrap="none" rtlCol="0" anchor="t">
            <a:spAutoFit/>
          </a:bodyPr>
          <a:p>
            <a:pPr algn="ctr"/>
            <a:r>
              <a:rPr lang="en-US" b="1">
                <a:ln w="15875"/>
                <a:solidFill>
                  <a:schemeClr val="accent3">
                    <a:lumMod val="75000"/>
                  </a:schemeClr>
                </a:solidFill>
                <a:effectLst/>
              </a:rPr>
              <a:t>www.qiaozhuo.net</a:t>
            </a:r>
            <a:endParaRPr lang="en-US" b="1">
              <a:ln w="15875"/>
              <a:solidFill>
                <a:schemeClr val="accent3">
                  <a:lumMod val="75000"/>
                </a:schemeClr>
              </a:solidFill>
              <a:effectLst/>
            </a:endParaRPr>
          </a:p>
        </p:txBody>
      </p:sp>
      <p:sp>
        <p:nvSpPr>
          <p:cNvPr id="28" name="文本框 27"/>
          <p:cNvSpPr txBox="1"/>
          <p:nvPr/>
        </p:nvSpPr>
        <p:spPr>
          <a:xfrm>
            <a:off x="5414010" y="1214120"/>
            <a:ext cx="6195695" cy="3830955"/>
          </a:xfrm>
          <a:prstGeom prst="rect">
            <a:avLst/>
          </a:prstGeom>
          <a:noFill/>
        </p:spPr>
        <p:txBody>
          <a:bodyPr wrap="square" rtlCol="0">
            <a:spAutoFit/>
          </a:bodyPr>
          <a:p>
            <a:pPr>
              <a:lnSpc>
                <a:spcPct val="150000"/>
              </a:lnSpc>
            </a:pPr>
            <a:r>
              <a:rPr lang="zh-CN" altLang="en-US"/>
              <a:t>知识点</a:t>
            </a:r>
            <a:r>
              <a:rPr lang="zh-CN" altLang="en-US"/>
              <a:t>：</a:t>
            </a:r>
            <a:endParaRPr lang="zh-CN" altLang="en-US"/>
          </a:p>
          <a:p>
            <a:pPr>
              <a:lnSpc>
                <a:spcPct val="150000"/>
              </a:lnSpc>
            </a:pPr>
            <a:r>
              <a:rPr lang="en-US" altLang="zh-CN"/>
              <a:t>1. </a:t>
            </a:r>
            <a:r>
              <a:rPr lang="zh-CN" altLang="en-US"/>
              <a:t>在递归火山软件开发平台中，常用的运算符有：</a:t>
            </a:r>
            <a:r>
              <a:rPr lang="zh-CN" altLang="en-US">
                <a:solidFill>
                  <a:schemeClr val="accent3">
                    <a:lumMod val="75000"/>
                  </a:schemeClr>
                </a:solidFill>
              </a:rPr>
              <a:t>赋值运算符</a:t>
            </a:r>
            <a:r>
              <a:rPr lang="zh-CN" altLang="en-US"/>
              <a:t>、</a:t>
            </a:r>
            <a:r>
              <a:rPr lang="zh-CN" altLang="en-US">
                <a:solidFill>
                  <a:schemeClr val="accent3">
                    <a:lumMod val="75000"/>
                  </a:schemeClr>
                </a:solidFill>
              </a:rPr>
              <a:t>算术运算符</a:t>
            </a:r>
            <a:r>
              <a:rPr lang="zh-CN" altLang="en-US">
                <a:solidFill>
                  <a:schemeClr val="tx1"/>
                </a:solidFill>
              </a:rPr>
              <a:t>，其它运算符</a:t>
            </a:r>
            <a:r>
              <a:rPr lang="zh-CN" altLang="en-US">
                <a:sym typeface="+mn-ea"/>
              </a:rPr>
              <a:t>知识可自行查阅</a:t>
            </a:r>
            <a:r>
              <a:rPr lang="zh-CN" altLang="en-US">
                <a:solidFill>
                  <a:schemeClr val="accent3">
                    <a:lumMod val="75000"/>
                  </a:schemeClr>
                </a:solidFill>
                <a:sym typeface="+mn-ea"/>
              </a:rPr>
              <a:t>巧琢编程网</a:t>
            </a:r>
            <a:r>
              <a:rPr lang="zh-CN" altLang="en-US">
                <a:sym typeface="+mn-ea"/>
              </a:rPr>
              <a:t>的</a:t>
            </a:r>
            <a:r>
              <a:rPr lang="zh-CN" altLang="en-US">
                <a:solidFill>
                  <a:schemeClr val="accent3">
                    <a:lumMod val="75000"/>
                  </a:schemeClr>
                </a:solidFill>
                <a:sym typeface="+mn-ea"/>
              </a:rPr>
              <a:t>编程语法</a:t>
            </a:r>
            <a:r>
              <a:rPr lang="zh-CN" altLang="en-US">
                <a:sym typeface="+mn-ea"/>
              </a:rPr>
              <a:t>栏</a:t>
            </a:r>
            <a:r>
              <a:rPr lang="zh-CN" altLang="en-US">
                <a:sym typeface="+mn-ea"/>
              </a:rPr>
              <a:t>目</a:t>
            </a:r>
            <a:r>
              <a:rPr lang="zh-CN" altLang="en-US"/>
              <a:t>。</a:t>
            </a:r>
            <a:endParaRPr lang="zh-CN" altLang="en-US"/>
          </a:p>
          <a:p>
            <a:pPr>
              <a:lnSpc>
                <a:spcPct val="150000"/>
              </a:lnSpc>
            </a:pPr>
            <a:r>
              <a:rPr lang="en-US" altLang="zh-CN"/>
              <a:t>2. </a:t>
            </a:r>
            <a:r>
              <a:rPr lang="zh-CN" altLang="en-US">
                <a:solidFill>
                  <a:schemeClr val="accent3">
                    <a:lumMod val="75000"/>
                  </a:schemeClr>
                </a:solidFill>
              </a:rPr>
              <a:t>赋值运算符</a:t>
            </a:r>
            <a:r>
              <a:rPr lang="zh-CN" altLang="en-US"/>
              <a:t>：将</a:t>
            </a:r>
            <a:r>
              <a:rPr lang="en-US" altLang="zh-CN"/>
              <a:t>“=”</a:t>
            </a:r>
            <a:r>
              <a:rPr lang="zh-CN" altLang="en-US"/>
              <a:t>符号右侧的值赋值给左侧的变量。例如：姓名</a:t>
            </a:r>
            <a:r>
              <a:rPr lang="en-US" altLang="zh-CN"/>
              <a:t>1 = </a:t>
            </a:r>
            <a:r>
              <a:rPr lang="zh-CN" altLang="en-US"/>
              <a:t>张三、整数</a:t>
            </a:r>
            <a:r>
              <a:rPr lang="en-US" altLang="zh-CN"/>
              <a:t>1 = 2024 </a:t>
            </a:r>
            <a:r>
              <a:rPr lang="zh-CN" altLang="en-US"/>
              <a:t>、小数</a:t>
            </a:r>
            <a:r>
              <a:rPr lang="en-US" altLang="zh-CN"/>
              <a:t>1 = 2.25 </a:t>
            </a:r>
            <a:r>
              <a:rPr lang="zh-CN" altLang="en-US"/>
              <a:t>。</a:t>
            </a:r>
            <a:endParaRPr lang="zh-CN" altLang="en-US"/>
          </a:p>
          <a:p>
            <a:pPr>
              <a:lnSpc>
                <a:spcPct val="150000"/>
              </a:lnSpc>
            </a:pPr>
            <a:r>
              <a:rPr lang="en-US" altLang="zh-CN"/>
              <a:t>3. </a:t>
            </a:r>
            <a:r>
              <a:rPr lang="zh-CN" altLang="en-US">
                <a:solidFill>
                  <a:schemeClr val="accent3">
                    <a:lumMod val="75000"/>
                  </a:schemeClr>
                </a:solidFill>
              </a:rPr>
              <a:t>算术运算符</a:t>
            </a:r>
            <a:r>
              <a:rPr lang="zh-CN" altLang="en-US"/>
              <a:t>：</a:t>
            </a:r>
            <a:r>
              <a:rPr lang="zh-CN" altLang="en-US"/>
              <a:t>在编程中，“+、-、*”分别对应于生活中的算术运算“加、减、乘”。而“/”表示除法运算，“%”表示求余数运算（入门教程中不作解</a:t>
            </a:r>
            <a:r>
              <a:rPr lang="zh-CN" altLang="en-US"/>
              <a:t>读）。</a:t>
            </a:r>
            <a:endParaRPr lang="zh-CN" altLang="en-US"/>
          </a:p>
        </p:txBody>
      </p:sp>
      <p:sp>
        <p:nvSpPr>
          <p:cNvPr id="23" name="文本框 22"/>
          <p:cNvSpPr txBox="1"/>
          <p:nvPr/>
        </p:nvSpPr>
        <p:spPr>
          <a:xfrm>
            <a:off x="1452245" y="3244850"/>
            <a:ext cx="2447925" cy="368300"/>
          </a:xfrm>
          <a:prstGeom prst="rect">
            <a:avLst/>
          </a:prstGeom>
          <a:noFill/>
        </p:spPr>
        <p:txBody>
          <a:bodyPr wrap="square" rtlCol="0">
            <a:spAutoFit/>
          </a:bodyPr>
          <a:p>
            <a:pPr algn="ctr"/>
            <a:r>
              <a:rPr lang="zh-CN" altLang="en-US" b="1">
                <a:solidFill>
                  <a:schemeClr val="accent3">
                    <a:lumMod val="75000"/>
                  </a:schemeClr>
                </a:solidFill>
              </a:rPr>
              <a:t>常用的运算</a:t>
            </a:r>
            <a:r>
              <a:rPr lang="zh-CN" altLang="en-US" b="1">
                <a:solidFill>
                  <a:schemeClr val="accent3">
                    <a:lumMod val="75000"/>
                  </a:schemeClr>
                </a:solidFill>
              </a:rPr>
              <a:t>符</a:t>
            </a:r>
            <a:endParaRPr lang="zh-CN" altLang="en-US" b="1">
              <a:solidFill>
                <a:schemeClr val="accent3">
                  <a:lumMod val="75000"/>
                </a:schemeClr>
              </a:solidFill>
            </a:endParaRPr>
          </a:p>
        </p:txBody>
      </p:sp>
      <p:graphicFrame>
        <p:nvGraphicFramePr>
          <p:cNvPr id="4" name="表格 3"/>
          <p:cNvGraphicFramePr/>
          <p:nvPr>
            <p:custDataLst>
              <p:tags r:id="rId1"/>
            </p:custDataLst>
          </p:nvPr>
        </p:nvGraphicFramePr>
        <p:xfrm>
          <a:off x="283210" y="1506855"/>
          <a:ext cx="4785995" cy="2836545"/>
        </p:xfrm>
        <a:graphic>
          <a:graphicData uri="http://schemas.openxmlformats.org/drawingml/2006/table">
            <a:tbl>
              <a:tblPr firstRow="1">
                <a:tableStyleId>{BF990618-A3C3-46F5-9345-7853EB5BFEB0}</a:tableStyleId>
              </a:tblPr>
              <a:tblGrid>
                <a:gridCol w="699135"/>
                <a:gridCol w="1570990"/>
                <a:gridCol w="2515870"/>
              </a:tblGrid>
              <a:tr h="518795">
                <a:tc>
                  <a:txBody>
                    <a:bodyPr/>
                    <a:p>
                      <a:pPr algn="ctr">
                        <a:buNone/>
                      </a:pPr>
                      <a:r>
                        <a:rPr lang="zh-CN" altLang="en-US"/>
                        <a:t>序号</a:t>
                      </a:r>
                      <a:endParaRPr lang="zh-CN" altLang="en-US"/>
                    </a:p>
                  </a:txBody>
                  <a:tcPr anchor="ctr" anchorCtr="0"/>
                </a:tc>
                <a:tc>
                  <a:txBody>
                    <a:bodyPr/>
                    <a:p>
                      <a:pPr algn="ctr">
                        <a:buNone/>
                      </a:pPr>
                      <a:r>
                        <a:rPr lang="zh-CN" altLang="en-US"/>
                        <a:t>运算符类</a:t>
                      </a:r>
                      <a:r>
                        <a:rPr lang="zh-CN" altLang="en-US"/>
                        <a:t>型</a:t>
                      </a:r>
                      <a:endParaRPr lang="zh-CN" altLang="en-US"/>
                    </a:p>
                  </a:txBody>
                  <a:tcPr anchor="ctr" anchorCtr="0"/>
                </a:tc>
                <a:tc>
                  <a:txBody>
                    <a:bodyPr/>
                    <a:p>
                      <a:pPr algn="ctr">
                        <a:buNone/>
                      </a:pPr>
                      <a:r>
                        <a:rPr lang="zh-CN" altLang="en-US"/>
                        <a:t>举例</a:t>
                      </a:r>
                      <a:endParaRPr lang="zh-CN" altLang="en-US"/>
                    </a:p>
                  </a:txBody>
                  <a:tcPr anchor="ctr" anchorCtr="0"/>
                </a:tc>
              </a:tr>
              <a:tr h="518795">
                <a:tc>
                  <a:txBody>
                    <a:bodyPr/>
                    <a:p>
                      <a:pPr algn="ctr">
                        <a:buNone/>
                      </a:pPr>
                      <a:r>
                        <a:rPr lang="en-US" altLang="zh-CN"/>
                        <a:t>1</a:t>
                      </a:r>
                      <a:endParaRPr lang="en-US" altLang="zh-CN"/>
                    </a:p>
                  </a:txBody>
                  <a:tcPr anchor="ctr" anchorCtr="0"/>
                </a:tc>
                <a:tc>
                  <a:txBody>
                    <a:bodyPr/>
                    <a:p>
                      <a:pPr algn="ctr">
                        <a:buNone/>
                      </a:pPr>
                      <a:r>
                        <a:rPr lang="zh-CN" altLang="en-US"/>
                        <a:t>赋值运算</a:t>
                      </a:r>
                      <a:r>
                        <a:rPr lang="zh-CN" altLang="en-US"/>
                        <a:t>符</a:t>
                      </a:r>
                      <a:endParaRPr lang="zh-CN" altLang="en-US"/>
                    </a:p>
                  </a:txBody>
                  <a:tcPr anchor="ctr" anchorCtr="0"/>
                </a:tc>
                <a:tc>
                  <a:txBody>
                    <a:bodyPr/>
                    <a:p>
                      <a:pPr algn="l">
                        <a:buNone/>
                      </a:pPr>
                      <a:r>
                        <a:rPr lang="en-US" altLang="zh-CN"/>
                        <a:t>=</a:t>
                      </a:r>
                      <a:endParaRPr lang="en-US" altLang="zh-CN"/>
                    </a:p>
                  </a:txBody>
                  <a:tcPr anchor="ctr" anchorCtr="0"/>
                </a:tc>
              </a:tr>
              <a:tr h="518795">
                <a:tc>
                  <a:txBody>
                    <a:bodyPr/>
                    <a:p>
                      <a:pPr algn="ctr">
                        <a:buNone/>
                      </a:pPr>
                      <a:r>
                        <a:rPr lang="en-US" altLang="zh-CN"/>
                        <a:t>2</a:t>
                      </a:r>
                      <a:endParaRPr lang="en-US" altLang="zh-CN"/>
                    </a:p>
                  </a:txBody>
                  <a:tcPr anchor="ctr" anchorCtr="0"/>
                </a:tc>
                <a:tc>
                  <a:txBody>
                    <a:bodyPr/>
                    <a:p>
                      <a:pPr algn="ctr">
                        <a:buNone/>
                      </a:pPr>
                      <a:r>
                        <a:rPr lang="zh-CN" altLang="en-US"/>
                        <a:t>算术运算</a:t>
                      </a:r>
                      <a:r>
                        <a:rPr lang="zh-CN" altLang="en-US"/>
                        <a:t>符</a:t>
                      </a:r>
                      <a:endParaRPr lang="zh-CN" altLang="en-US"/>
                    </a:p>
                  </a:txBody>
                  <a:tcPr anchor="ctr" anchorCtr="0"/>
                </a:tc>
                <a:tc>
                  <a:txBody>
                    <a:bodyPr/>
                    <a:p>
                      <a:pPr algn="l">
                        <a:buNone/>
                      </a:pPr>
                      <a:r>
                        <a:rPr lang="en-US" altLang="zh-CN"/>
                        <a:t>+</a:t>
                      </a:r>
                      <a:r>
                        <a:rPr lang="zh-CN" altLang="en-US"/>
                        <a:t>、</a:t>
                      </a:r>
                      <a:r>
                        <a:rPr lang="en-US" altLang="zh-CN"/>
                        <a:t>-</a:t>
                      </a:r>
                      <a:r>
                        <a:rPr lang="zh-CN" altLang="en-US"/>
                        <a:t>、</a:t>
                      </a:r>
                      <a:r>
                        <a:rPr lang="en-US" altLang="zh-CN"/>
                        <a:t>*</a:t>
                      </a:r>
                      <a:r>
                        <a:rPr lang="zh-CN" altLang="en-US"/>
                        <a:t>、</a:t>
                      </a:r>
                      <a:r>
                        <a:rPr lang="en-US" altLang="zh-CN"/>
                        <a:t>/</a:t>
                      </a:r>
                      <a:r>
                        <a:rPr lang="zh-CN" altLang="en-US"/>
                        <a:t>、</a:t>
                      </a:r>
                      <a:r>
                        <a:rPr lang="en-US" altLang="zh-CN"/>
                        <a:t>%</a:t>
                      </a:r>
                      <a:endParaRPr lang="en-US" altLang="zh-CN"/>
                    </a:p>
                  </a:txBody>
                  <a:tcPr anchor="ctr" anchorCtr="0"/>
                </a:tc>
              </a:tr>
            </a:tbl>
          </a:graphicData>
        </a:graphic>
      </p:graphicFrame>
    </p:spTree>
    <p:custDataLst>
      <p:tags r:id="rId2"/>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p:sp>
        <p:nvSpPr>
          <p:cNvPr id="6" name="圆角矩形 5"/>
          <p:cNvSpPr/>
          <p:nvPr/>
        </p:nvSpPr>
        <p:spPr>
          <a:xfrm>
            <a:off x="181610" y="175895"/>
            <a:ext cx="11797030" cy="670560"/>
          </a:xfrm>
          <a:prstGeom prst="roundRect">
            <a:avLst/>
          </a:prstGeom>
          <a:solidFill>
            <a:schemeClr val="accent4"/>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en-US" altLang="zh-CN" sz="2800">
                <a:solidFill>
                  <a:schemeClr val="bg1"/>
                </a:solidFill>
              </a:rPr>
              <a:t>5. </a:t>
            </a:r>
            <a:r>
              <a:rPr lang="zh-CN" altLang="en-US" sz="2800">
                <a:solidFill>
                  <a:schemeClr val="bg1"/>
                </a:solidFill>
              </a:rPr>
              <a:t>流程控制</a:t>
            </a:r>
            <a:endParaRPr lang="en-US" altLang="zh-CN" sz="2800">
              <a:solidFill>
                <a:schemeClr val="bg1"/>
              </a:solidFill>
            </a:endParaRPr>
          </a:p>
        </p:txBody>
      </p:sp>
      <p:sp>
        <p:nvSpPr>
          <p:cNvPr id="2" name="矩形 1"/>
          <p:cNvSpPr/>
          <p:nvPr/>
        </p:nvSpPr>
        <p:spPr>
          <a:xfrm>
            <a:off x="0" y="6402070"/>
            <a:ext cx="12192000" cy="76200"/>
          </a:xfrm>
          <a:prstGeom prst="rect">
            <a:avLst/>
          </a:pr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9919018" y="6456045"/>
            <a:ext cx="1990725" cy="368300"/>
          </a:xfrm>
          <a:prstGeom prst="rect">
            <a:avLst/>
          </a:prstGeom>
          <a:noFill/>
          <a:ln>
            <a:noFill/>
          </a:ln>
        </p:spPr>
        <p:txBody>
          <a:bodyPr wrap="none" rtlCol="0" anchor="t">
            <a:spAutoFit/>
          </a:bodyPr>
          <a:p>
            <a:pPr algn="ctr"/>
            <a:r>
              <a:rPr lang="en-US" b="1">
                <a:ln w="15875"/>
                <a:solidFill>
                  <a:schemeClr val="accent3">
                    <a:lumMod val="75000"/>
                  </a:schemeClr>
                </a:solidFill>
                <a:effectLst/>
              </a:rPr>
              <a:t>www.qiaozhuo.net</a:t>
            </a:r>
            <a:endParaRPr lang="en-US" b="1">
              <a:ln w="15875"/>
              <a:solidFill>
                <a:schemeClr val="accent3">
                  <a:lumMod val="75000"/>
                </a:schemeClr>
              </a:solidFill>
              <a:effectLst/>
            </a:endParaRPr>
          </a:p>
        </p:txBody>
      </p:sp>
      <p:sp>
        <p:nvSpPr>
          <p:cNvPr id="28" name="文本框 27"/>
          <p:cNvSpPr txBox="1"/>
          <p:nvPr/>
        </p:nvSpPr>
        <p:spPr>
          <a:xfrm>
            <a:off x="5414010" y="1214120"/>
            <a:ext cx="6195695" cy="2584450"/>
          </a:xfrm>
          <a:prstGeom prst="rect">
            <a:avLst/>
          </a:prstGeom>
          <a:noFill/>
        </p:spPr>
        <p:txBody>
          <a:bodyPr wrap="square" rtlCol="0">
            <a:spAutoFit/>
          </a:bodyPr>
          <a:p>
            <a:pPr>
              <a:lnSpc>
                <a:spcPct val="150000"/>
              </a:lnSpc>
            </a:pPr>
            <a:r>
              <a:rPr lang="zh-CN" altLang="en-US"/>
              <a:t>知识点</a:t>
            </a:r>
            <a:r>
              <a:rPr lang="zh-CN" altLang="en-US"/>
              <a:t>：</a:t>
            </a:r>
            <a:endParaRPr lang="zh-CN" altLang="en-US"/>
          </a:p>
          <a:p>
            <a:pPr>
              <a:lnSpc>
                <a:spcPct val="150000"/>
              </a:lnSpc>
            </a:pPr>
            <a:r>
              <a:rPr lang="zh-CN" altLang="en-US"/>
              <a:t>1. 在递归火山软件开发平台中，APP程序是通过逐行编译代码中的指令，按照代码的</a:t>
            </a:r>
            <a:r>
              <a:rPr lang="zh-CN" altLang="en-US">
                <a:solidFill>
                  <a:schemeClr val="accent3">
                    <a:lumMod val="75000"/>
                  </a:schemeClr>
                </a:solidFill>
              </a:rPr>
              <a:t>先后顺序</a:t>
            </a:r>
            <a:r>
              <a:rPr lang="zh-CN" altLang="en-US"/>
              <a:t>生成的。</a:t>
            </a:r>
            <a:endParaRPr lang="zh-CN" altLang="en-US"/>
          </a:p>
          <a:p>
            <a:pPr>
              <a:lnSpc>
                <a:spcPct val="150000"/>
              </a:lnSpc>
            </a:pPr>
            <a:r>
              <a:rPr lang="zh-CN" altLang="en-US"/>
              <a:t>2. 编程代码不仅包含</a:t>
            </a:r>
            <a:r>
              <a:rPr lang="zh-CN" altLang="en-US">
                <a:solidFill>
                  <a:schemeClr val="accent3">
                    <a:lumMod val="75000"/>
                  </a:schemeClr>
                </a:solidFill>
              </a:rPr>
              <a:t>顺序结构</a:t>
            </a:r>
            <a:r>
              <a:rPr lang="zh-CN" altLang="en-US"/>
              <a:t>，还包含</a:t>
            </a:r>
            <a:r>
              <a:rPr lang="zh-CN" altLang="en-US">
                <a:solidFill>
                  <a:schemeClr val="accent3">
                    <a:lumMod val="75000"/>
                  </a:schemeClr>
                </a:solidFill>
              </a:rPr>
              <a:t>选择结构</a:t>
            </a:r>
            <a:r>
              <a:rPr lang="zh-CN" altLang="en-US"/>
              <a:t>。在火山平台的编译过程中，对于</a:t>
            </a:r>
            <a:r>
              <a:rPr lang="zh-CN" altLang="en-US">
                <a:solidFill>
                  <a:schemeClr val="accent3">
                    <a:lumMod val="75000"/>
                  </a:schemeClr>
                </a:solidFill>
              </a:rPr>
              <a:t>选择结构</a:t>
            </a:r>
            <a:r>
              <a:rPr lang="zh-CN" altLang="en-US"/>
              <a:t>语句，仅会编译并执行判断条件为</a:t>
            </a:r>
            <a:r>
              <a:rPr lang="zh-CN" altLang="en-US">
                <a:solidFill>
                  <a:schemeClr val="accent3">
                    <a:lumMod val="75000"/>
                  </a:schemeClr>
                </a:solidFill>
              </a:rPr>
              <a:t>真</a:t>
            </a:r>
            <a:r>
              <a:rPr lang="zh-CN" altLang="en-US"/>
              <a:t>的代码分支，而忽略条件为</a:t>
            </a:r>
            <a:r>
              <a:rPr lang="zh-CN" altLang="en-US">
                <a:solidFill>
                  <a:schemeClr val="accent3">
                    <a:lumMod val="75000"/>
                  </a:schemeClr>
                </a:solidFill>
              </a:rPr>
              <a:t>假</a:t>
            </a:r>
            <a:r>
              <a:rPr lang="zh-CN" altLang="en-US"/>
              <a:t>的分支。</a:t>
            </a:r>
            <a:endParaRPr lang="zh-CN" altLang="en-US"/>
          </a:p>
        </p:txBody>
      </p:sp>
      <p:sp>
        <p:nvSpPr>
          <p:cNvPr id="23" name="文本框 22"/>
          <p:cNvSpPr txBox="1"/>
          <p:nvPr/>
        </p:nvSpPr>
        <p:spPr>
          <a:xfrm>
            <a:off x="181610" y="5462270"/>
            <a:ext cx="1146175" cy="368300"/>
          </a:xfrm>
          <a:prstGeom prst="rect">
            <a:avLst/>
          </a:prstGeom>
          <a:noFill/>
        </p:spPr>
        <p:txBody>
          <a:bodyPr wrap="square" rtlCol="0">
            <a:spAutoFit/>
          </a:bodyPr>
          <a:p>
            <a:pPr algn="ctr"/>
            <a:r>
              <a:rPr lang="zh-CN" altLang="en-US" b="1">
                <a:solidFill>
                  <a:schemeClr val="accent3">
                    <a:lumMod val="75000"/>
                  </a:schemeClr>
                </a:solidFill>
              </a:rPr>
              <a:t>顺序</a:t>
            </a:r>
            <a:r>
              <a:rPr lang="zh-CN" altLang="en-US" b="1">
                <a:solidFill>
                  <a:schemeClr val="accent3">
                    <a:lumMod val="75000"/>
                  </a:schemeClr>
                </a:solidFill>
              </a:rPr>
              <a:t>结构</a:t>
            </a:r>
            <a:endParaRPr lang="zh-CN" altLang="en-US" b="1">
              <a:solidFill>
                <a:schemeClr val="accent3">
                  <a:lumMod val="75000"/>
                </a:schemeClr>
              </a:solidFill>
            </a:endParaRPr>
          </a:p>
        </p:txBody>
      </p:sp>
      <p:sp>
        <p:nvSpPr>
          <p:cNvPr id="7" name="文本框 6"/>
          <p:cNvSpPr txBox="1"/>
          <p:nvPr/>
        </p:nvSpPr>
        <p:spPr>
          <a:xfrm>
            <a:off x="3098800" y="5462270"/>
            <a:ext cx="1146175" cy="368300"/>
          </a:xfrm>
          <a:prstGeom prst="rect">
            <a:avLst/>
          </a:prstGeom>
          <a:noFill/>
        </p:spPr>
        <p:txBody>
          <a:bodyPr wrap="square" rtlCol="0">
            <a:spAutoFit/>
          </a:bodyPr>
          <a:p>
            <a:pPr algn="ctr"/>
            <a:r>
              <a:rPr lang="zh-CN" altLang="en-US" b="1">
                <a:solidFill>
                  <a:schemeClr val="accent3">
                    <a:lumMod val="75000"/>
                  </a:schemeClr>
                </a:solidFill>
              </a:rPr>
              <a:t>选择</a:t>
            </a:r>
            <a:r>
              <a:rPr lang="zh-CN" altLang="en-US" b="1">
                <a:solidFill>
                  <a:schemeClr val="accent3">
                    <a:lumMod val="75000"/>
                  </a:schemeClr>
                </a:solidFill>
              </a:rPr>
              <a:t>结构</a:t>
            </a:r>
            <a:endParaRPr lang="zh-CN" altLang="en-US" b="1">
              <a:solidFill>
                <a:schemeClr val="accent3">
                  <a:lumMod val="75000"/>
                </a:schemeClr>
              </a:solidFill>
            </a:endParaRPr>
          </a:p>
        </p:txBody>
      </p:sp>
      <p:sp>
        <p:nvSpPr>
          <p:cNvPr id="8" name="圆角矩形 7"/>
          <p:cNvSpPr/>
          <p:nvPr/>
        </p:nvSpPr>
        <p:spPr>
          <a:xfrm>
            <a:off x="181610" y="2689860"/>
            <a:ext cx="1221740" cy="384175"/>
          </a:xfrm>
          <a:prstGeom prst="roundRect">
            <a:avLst/>
          </a:prstGeom>
        </p:spPr>
        <p:style>
          <a:lnRef idx="0">
            <a:srgbClr val="FFFFFF"/>
          </a:lnRef>
          <a:fillRef idx="1">
            <a:schemeClr val="accent4"/>
          </a:fillRef>
          <a:effectRef idx="0">
            <a:srgbClr val="FFFFFF"/>
          </a:effectRef>
          <a:fontRef idx="minor">
            <a:schemeClr val="lt1"/>
          </a:fontRef>
        </p:style>
        <p:txBody>
          <a:bodyPr rtlCol="0" anchor="ctr"/>
          <a:p>
            <a:pPr algn="ctr"/>
            <a:r>
              <a:rPr lang="zh-CN" altLang="en-US"/>
              <a:t>语句</a:t>
            </a:r>
            <a:r>
              <a:rPr lang="zh-CN" altLang="en-US"/>
              <a:t>一</a:t>
            </a:r>
            <a:endParaRPr lang="zh-CN" altLang="en-US"/>
          </a:p>
        </p:txBody>
      </p:sp>
      <p:sp>
        <p:nvSpPr>
          <p:cNvPr id="9" name="圆角矩形 8"/>
          <p:cNvSpPr/>
          <p:nvPr/>
        </p:nvSpPr>
        <p:spPr>
          <a:xfrm>
            <a:off x="181610" y="3523615"/>
            <a:ext cx="1221740" cy="384175"/>
          </a:xfrm>
          <a:prstGeom prst="roundRect">
            <a:avLst/>
          </a:prstGeom>
        </p:spPr>
        <p:style>
          <a:lnRef idx="0">
            <a:srgbClr val="FFFFFF"/>
          </a:lnRef>
          <a:fillRef idx="1">
            <a:schemeClr val="accent4"/>
          </a:fillRef>
          <a:effectRef idx="0">
            <a:srgbClr val="FFFFFF"/>
          </a:effectRef>
          <a:fontRef idx="minor">
            <a:schemeClr val="lt1"/>
          </a:fontRef>
        </p:style>
        <p:txBody>
          <a:bodyPr rtlCol="0" anchor="ctr"/>
          <a:p>
            <a:pPr algn="ctr"/>
            <a:r>
              <a:rPr lang="zh-CN" altLang="en-US"/>
              <a:t>语句</a:t>
            </a:r>
            <a:r>
              <a:rPr lang="zh-CN" altLang="en-US"/>
              <a:t>一</a:t>
            </a:r>
            <a:endParaRPr lang="zh-CN" altLang="en-US"/>
          </a:p>
        </p:txBody>
      </p:sp>
      <p:sp>
        <p:nvSpPr>
          <p:cNvPr id="10" name="圆角矩形 9"/>
          <p:cNvSpPr/>
          <p:nvPr/>
        </p:nvSpPr>
        <p:spPr>
          <a:xfrm>
            <a:off x="181610" y="4333875"/>
            <a:ext cx="1221740" cy="384175"/>
          </a:xfrm>
          <a:prstGeom prst="roundRect">
            <a:avLst/>
          </a:prstGeom>
        </p:spPr>
        <p:style>
          <a:lnRef idx="0">
            <a:srgbClr val="FFFFFF"/>
          </a:lnRef>
          <a:fillRef idx="1">
            <a:schemeClr val="accent4"/>
          </a:fillRef>
          <a:effectRef idx="0">
            <a:srgbClr val="FFFFFF"/>
          </a:effectRef>
          <a:fontRef idx="minor">
            <a:schemeClr val="lt1"/>
          </a:fontRef>
        </p:style>
        <p:txBody>
          <a:bodyPr rtlCol="0" anchor="ctr"/>
          <a:p>
            <a:pPr algn="ctr"/>
            <a:r>
              <a:rPr lang="zh-CN" altLang="en-US"/>
              <a:t>语句</a:t>
            </a:r>
            <a:r>
              <a:rPr lang="en-US" altLang="zh-CN"/>
              <a:t>……</a:t>
            </a:r>
            <a:endParaRPr lang="en-US" altLang="zh-CN"/>
          </a:p>
        </p:txBody>
      </p:sp>
      <p:sp>
        <p:nvSpPr>
          <p:cNvPr id="11" name="菱形 10"/>
          <p:cNvSpPr/>
          <p:nvPr/>
        </p:nvSpPr>
        <p:spPr>
          <a:xfrm>
            <a:off x="2868295" y="1288415"/>
            <a:ext cx="1747520" cy="757555"/>
          </a:xfrm>
          <a:prstGeom prst="diamond">
            <a:avLst/>
          </a:prstGeom>
        </p:spPr>
        <p:style>
          <a:lnRef idx="0">
            <a:srgbClr val="FFFFFF"/>
          </a:lnRef>
          <a:fillRef idx="1">
            <a:schemeClr val="accent4"/>
          </a:fillRef>
          <a:effectRef idx="0">
            <a:srgbClr val="FFFFFF"/>
          </a:effectRef>
          <a:fontRef idx="minor">
            <a:schemeClr val="lt1"/>
          </a:fontRef>
        </p:style>
        <p:txBody>
          <a:bodyPr rtlCol="0" anchor="ctr"/>
          <a:p>
            <a:pPr algn="ctr"/>
            <a:r>
              <a:rPr lang="zh-CN" altLang="en-US"/>
              <a:t>判断</a:t>
            </a:r>
            <a:endParaRPr lang="zh-CN" altLang="en-US"/>
          </a:p>
          <a:p>
            <a:pPr algn="ctr"/>
            <a:r>
              <a:rPr lang="zh-CN" altLang="en-US"/>
              <a:t>条件</a:t>
            </a:r>
            <a:endParaRPr lang="zh-CN" altLang="en-US"/>
          </a:p>
        </p:txBody>
      </p:sp>
      <p:sp>
        <p:nvSpPr>
          <p:cNvPr id="12" name="圆角矩形 11"/>
          <p:cNvSpPr/>
          <p:nvPr/>
        </p:nvSpPr>
        <p:spPr>
          <a:xfrm>
            <a:off x="2353945" y="2683510"/>
            <a:ext cx="1221740" cy="384175"/>
          </a:xfrm>
          <a:prstGeom prst="roundRect">
            <a:avLst/>
          </a:prstGeom>
        </p:spPr>
        <p:style>
          <a:lnRef idx="0">
            <a:srgbClr val="FFFFFF"/>
          </a:lnRef>
          <a:fillRef idx="1">
            <a:schemeClr val="accent4"/>
          </a:fillRef>
          <a:effectRef idx="0">
            <a:srgbClr val="FFFFFF"/>
          </a:effectRef>
          <a:fontRef idx="minor">
            <a:schemeClr val="lt1"/>
          </a:fontRef>
        </p:style>
        <p:txBody>
          <a:bodyPr rtlCol="0" anchor="ctr"/>
          <a:p>
            <a:pPr algn="ctr"/>
            <a:r>
              <a:rPr lang="zh-CN" altLang="en-US"/>
              <a:t>语句</a:t>
            </a:r>
            <a:r>
              <a:rPr lang="zh-CN" altLang="en-US"/>
              <a:t>一</a:t>
            </a:r>
            <a:endParaRPr lang="zh-CN" altLang="en-US"/>
          </a:p>
        </p:txBody>
      </p:sp>
      <p:sp>
        <p:nvSpPr>
          <p:cNvPr id="13" name="圆角矩形 12"/>
          <p:cNvSpPr/>
          <p:nvPr/>
        </p:nvSpPr>
        <p:spPr>
          <a:xfrm>
            <a:off x="3949065" y="2683510"/>
            <a:ext cx="1221740" cy="384175"/>
          </a:xfrm>
          <a:prstGeom prst="roundRect">
            <a:avLst/>
          </a:prstGeom>
        </p:spPr>
        <p:style>
          <a:lnRef idx="0">
            <a:srgbClr val="FFFFFF"/>
          </a:lnRef>
          <a:fillRef idx="1">
            <a:schemeClr val="accent4"/>
          </a:fillRef>
          <a:effectRef idx="0">
            <a:srgbClr val="FFFFFF"/>
          </a:effectRef>
          <a:fontRef idx="minor">
            <a:schemeClr val="lt1"/>
          </a:fontRef>
        </p:style>
        <p:txBody>
          <a:bodyPr rtlCol="0" anchor="ctr"/>
          <a:p>
            <a:pPr algn="ctr"/>
            <a:r>
              <a:rPr lang="zh-CN" altLang="en-US"/>
              <a:t>语句</a:t>
            </a:r>
            <a:r>
              <a:rPr lang="zh-CN" altLang="en-US"/>
              <a:t>二</a:t>
            </a:r>
            <a:endParaRPr lang="zh-CN" altLang="en-US"/>
          </a:p>
        </p:txBody>
      </p:sp>
      <p:sp>
        <p:nvSpPr>
          <p:cNvPr id="14" name="圆角矩形 13"/>
          <p:cNvSpPr/>
          <p:nvPr/>
        </p:nvSpPr>
        <p:spPr>
          <a:xfrm>
            <a:off x="3131185" y="3588385"/>
            <a:ext cx="1221740" cy="384175"/>
          </a:xfrm>
          <a:prstGeom prst="roundRect">
            <a:avLst/>
          </a:prstGeom>
        </p:spPr>
        <p:style>
          <a:lnRef idx="0">
            <a:srgbClr val="FFFFFF"/>
          </a:lnRef>
          <a:fillRef idx="1">
            <a:schemeClr val="accent4"/>
          </a:fillRef>
          <a:effectRef idx="0">
            <a:srgbClr val="FFFFFF"/>
          </a:effectRef>
          <a:fontRef idx="minor">
            <a:schemeClr val="lt1"/>
          </a:fontRef>
        </p:style>
        <p:txBody>
          <a:bodyPr rtlCol="0" anchor="ctr"/>
          <a:p>
            <a:pPr algn="ctr"/>
            <a:r>
              <a:rPr lang="zh-CN" altLang="en-US"/>
              <a:t>语句</a:t>
            </a:r>
            <a:r>
              <a:rPr lang="zh-CN" altLang="en-US"/>
              <a:t>三</a:t>
            </a:r>
            <a:endParaRPr lang="zh-CN" altLang="en-US"/>
          </a:p>
        </p:txBody>
      </p:sp>
      <p:sp>
        <p:nvSpPr>
          <p:cNvPr id="15" name="圆角矩形 14"/>
          <p:cNvSpPr/>
          <p:nvPr/>
        </p:nvSpPr>
        <p:spPr>
          <a:xfrm>
            <a:off x="3131185" y="4432300"/>
            <a:ext cx="1221740" cy="384175"/>
          </a:xfrm>
          <a:prstGeom prst="roundRect">
            <a:avLst/>
          </a:prstGeom>
        </p:spPr>
        <p:style>
          <a:lnRef idx="0">
            <a:srgbClr val="FFFFFF"/>
          </a:lnRef>
          <a:fillRef idx="1">
            <a:schemeClr val="accent4"/>
          </a:fillRef>
          <a:effectRef idx="0">
            <a:srgbClr val="FFFFFF"/>
          </a:effectRef>
          <a:fontRef idx="minor">
            <a:schemeClr val="lt1"/>
          </a:fontRef>
        </p:style>
        <p:txBody>
          <a:bodyPr rtlCol="0" anchor="ctr"/>
          <a:p>
            <a:pPr algn="ctr"/>
            <a:r>
              <a:rPr lang="zh-CN" altLang="en-US"/>
              <a:t>语句</a:t>
            </a:r>
            <a:r>
              <a:rPr lang="en-US" altLang="zh-CN"/>
              <a:t>……</a:t>
            </a:r>
            <a:endParaRPr lang="en-US" altLang="zh-CN"/>
          </a:p>
        </p:txBody>
      </p:sp>
      <p:cxnSp>
        <p:nvCxnSpPr>
          <p:cNvPr id="18" name="直接箭头连接符 17"/>
          <p:cNvCxnSpPr>
            <a:stCxn id="8" idx="2"/>
            <a:endCxn id="9" idx="0"/>
          </p:cNvCxnSpPr>
          <p:nvPr/>
        </p:nvCxnSpPr>
        <p:spPr>
          <a:xfrm>
            <a:off x="792480" y="3074035"/>
            <a:ext cx="0" cy="449580"/>
          </a:xfrm>
          <a:prstGeom prst="straightConnector1">
            <a:avLst/>
          </a:prstGeom>
          <a:ln>
            <a:solidFill>
              <a:schemeClr val="accent3">
                <a:lumMod val="75000"/>
              </a:schemeClr>
            </a:solidFill>
            <a:tailEnd type="arrow"/>
          </a:ln>
        </p:spPr>
        <p:style>
          <a:lnRef idx="2">
            <a:schemeClr val="accent1"/>
          </a:lnRef>
          <a:fillRef idx="0">
            <a:srgbClr val="FFFFFF"/>
          </a:fillRef>
          <a:effectRef idx="0">
            <a:srgbClr val="FFFFFF"/>
          </a:effectRef>
          <a:fontRef idx="minor">
            <a:schemeClr val="tx1"/>
          </a:fontRef>
        </p:style>
      </p:cxnSp>
      <p:cxnSp>
        <p:nvCxnSpPr>
          <p:cNvPr id="19" name="直接箭头连接符 18"/>
          <p:cNvCxnSpPr>
            <a:stCxn id="9" idx="2"/>
            <a:endCxn id="10" idx="0"/>
          </p:cNvCxnSpPr>
          <p:nvPr/>
        </p:nvCxnSpPr>
        <p:spPr>
          <a:xfrm>
            <a:off x="792480" y="3907790"/>
            <a:ext cx="0" cy="426085"/>
          </a:xfrm>
          <a:prstGeom prst="straightConnector1">
            <a:avLst/>
          </a:prstGeom>
          <a:ln>
            <a:solidFill>
              <a:schemeClr val="accent3">
                <a:lumMod val="75000"/>
              </a:schemeClr>
            </a:solidFill>
            <a:tailEnd type="arrow"/>
          </a:ln>
        </p:spPr>
        <p:style>
          <a:lnRef idx="2">
            <a:schemeClr val="accent1"/>
          </a:lnRef>
          <a:fillRef idx="0">
            <a:srgbClr val="FFFFFF"/>
          </a:fillRef>
          <a:effectRef idx="0">
            <a:srgbClr val="FFFFFF"/>
          </a:effectRef>
          <a:fontRef idx="minor">
            <a:schemeClr val="tx1"/>
          </a:fontRef>
        </p:style>
      </p:cxnSp>
      <p:cxnSp>
        <p:nvCxnSpPr>
          <p:cNvPr id="20" name="肘形连接符 19"/>
          <p:cNvCxnSpPr>
            <a:stCxn id="11" idx="2"/>
            <a:endCxn id="12" idx="0"/>
          </p:cNvCxnSpPr>
          <p:nvPr/>
        </p:nvCxnSpPr>
        <p:spPr>
          <a:xfrm rot="5400000">
            <a:off x="3034665" y="1976120"/>
            <a:ext cx="637540" cy="777240"/>
          </a:xfrm>
          <a:prstGeom prst="bentConnector3">
            <a:avLst>
              <a:gd name="adj1" fmla="val 50000"/>
            </a:avLst>
          </a:prstGeom>
          <a:ln>
            <a:solidFill>
              <a:schemeClr val="accent3">
                <a:lumMod val="75000"/>
              </a:schemeClr>
            </a:solidFill>
            <a:tailEnd type="arrow"/>
          </a:ln>
        </p:spPr>
        <p:style>
          <a:lnRef idx="2">
            <a:schemeClr val="accent1"/>
          </a:lnRef>
          <a:fillRef idx="0">
            <a:srgbClr val="FFFFFF"/>
          </a:fillRef>
          <a:effectRef idx="0">
            <a:srgbClr val="FFFFFF"/>
          </a:effectRef>
          <a:fontRef idx="minor">
            <a:schemeClr val="tx1"/>
          </a:fontRef>
        </p:style>
      </p:cxnSp>
      <p:cxnSp>
        <p:nvCxnSpPr>
          <p:cNvPr id="22" name="肘形连接符 21"/>
          <p:cNvCxnSpPr>
            <a:stCxn id="11" idx="2"/>
            <a:endCxn id="13" idx="0"/>
          </p:cNvCxnSpPr>
          <p:nvPr/>
        </p:nvCxnSpPr>
        <p:spPr>
          <a:xfrm rot="5400000" flipV="1">
            <a:off x="3832225" y="1955800"/>
            <a:ext cx="637540" cy="817880"/>
          </a:xfrm>
          <a:prstGeom prst="bentConnector3">
            <a:avLst>
              <a:gd name="adj1" fmla="val 50000"/>
            </a:avLst>
          </a:prstGeom>
          <a:ln>
            <a:solidFill>
              <a:schemeClr val="accent3">
                <a:lumMod val="75000"/>
              </a:schemeClr>
            </a:solidFill>
            <a:tailEnd type="arrow"/>
          </a:ln>
        </p:spPr>
        <p:style>
          <a:lnRef idx="2">
            <a:schemeClr val="accent1"/>
          </a:lnRef>
          <a:fillRef idx="0">
            <a:srgbClr val="FFFFFF"/>
          </a:fillRef>
          <a:effectRef idx="0">
            <a:srgbClr val="FFFFFF"/>
          </a:effectRef>
          <a:fontRef idx="minor">
            <a:schemeClr val="tx1"/>
          </a:fontRef>
        </p:style>
      </p:cxnSp>
      <p:cxnSp>
        <p:nvCxnSpPr>
          <p:cNvPr id="24" name="肘形连接符 23"/>
          <p:cNvCxnSpPr>
            <a:stCxn id="12" idx="2"/>
            <a:endCxn id="14" idx="0"/>
          </p:cNvCxnSpPr>
          <p:nvPr/>
        </p:nvCxnSpPr>
        <p:spPr>
          <a:xfrm rot="5400000" flipV="1">
            <a:off x="3093085" y="2939415"/>
            <a:ext cx="520700" cy="777240"/>
          </a:xfrm>
          <a:prstGeom prst="bentConnector3">
            <a:avLst>
              <a:gd name="adj1" fmla="val 50000"/>
            </a:avLst>
          </a:prstGeom>
          <a:ln>
            <a:solidFill>
              <a:schemeClr val="accent3">
                <a:lumMod val="75000"/>
              </a:schemeClr>
            </a:solidFill>
            <a:tailEnd type="arrow"/>
          </a:ln>
        </p:spPr>
        <p:style>
          <a:lnRef idx="2">
            <a:schemeClr val="accent1"/>
          </a:lnRef>
          <a:fillRef idx="0">
            <a:srgbClr val="FFFFFF"/>
          </a:fillRef>
          <a:effectRef idx="0">
            <a:srgbClr val="FFFFFF"/>
          </a:effectRef>
          <a:fontRef idx="minor">
            <a:schemeClr val="tx1"/>
          </a:fontRef>
        </p:style>
      </p:cxnSp>
      <p:cxnSp>
        <p:nvCxnSpPr>
          <p:cNvPr id="25" name="肘形连接符 24"/>
          <p:cNvCxnSpPr>
            <a:stCxn id="13" idx="2"/>
            <a:endCxn id="14" idx="0"/>
          </p:cNvCxnSpPr>
          <p:nvPr/>
        </p:nvCxnSpPr>
        <p:spPr>
          <a:xfrm rot="5400000">
            <a:off x="3890645" y="2919095"/>
            <a:ext cx="520700" cy="817880"/>
          </a:xfrm>
          <a:prstGeom prst="bentConnector3">
            <a:avLst>
              <a:gd name="adj1" fmla="val 50000"/>
            </a:avLst>
          </a:prstGeom>
          <a:ln>
            <a:solidFill>
              <a:schemeClr val="accent3">
                <a:lumMod val="75000"/>
              </a:schemeClr>
            </a:solidFill>
            <a:tailEnd type="arrow"/>
          </a:ln>
        </p:spPr>
        <p:style>
          <a:lnRef idx="2">
            <a:schemeClr val="accent1"/>
          </a:lnRef>
          <a:fillRef idx="0">
            <a:srgbClr val="FFFFFF"/>
          </a:fillRef>
          <a:effectRef idx="0">
            <a:srgbClr val="FFFFFF"/>
          </a:effectRef>
          <a:fontRef idx="minor">
            <a:schemeClr val="tx1"/>
          </a:fontRef>
        </p:style>
      </p:cxnSp>
      <p:cxnSp>
        <p:nvCxnSpPr>
          <p:cNvPr id="26" name="直接箭头连接符 25"/>
          <p:cNvCxnSpPr>
            <a:endCxn id="15" idx="0"/>
          </p:cNvCxnSpPr>
          <p:nvPr/>
        </p:nvCxnSpPr>
        <p:spPr>
          <a:xfrm>
            <a:off x="3742055" y="3953510"/>
            <a:ext cx="0" cy="478790"/>
          </a:xfrm>
          <a:prstGeom prst="straightConnector1">
            <a:avLst/>
          </a:prstGeom>
          <a:ln>
            <a:solidFill>
              <a:schemeClr val="accent3">
                <a:lumMod val="75000"/>
              </a:schemeClr>
            </a:solidFill>
            <a:tailEnd type="arrow"/>
          </a:ln>
        </p:spPr>
        <p:style>
          <a:lnRef idx="2">
            <a:schemeClr val="accent1"/>
          </a:lnRef>
          <a:fillRef idx="0">
            <a:srgbClr val="FFFFFF"/>
          </a:fillRef>
          <a:effectRef idx="0">
            <a:srgbClr val="FFFFFF"/>
          </a:effectRef>
          <a:fontRef idx="minor">
            <a:schemeClr val="tx1"/>
          </a:fontRef>
        </p:style>
      </p:cxnSp>
      <p:sp>
        <p:nvSpPr>
          <p:cNvPr id="27" name="文本框 26"/>
          <p:cNvSpPr txBox="1"/>
          <p:nvPr/>
        </p:nvSpPr>
        <p:spPr>
          <a:xfrm>
            <a:off x="3131185" y="2180590"/>
            <a:ext cx="374015" cy="368300"/>
          </a:xfrm>
          <a:prstGeom prst="rect">
            <a:avLst/>
          </a:prstGeom>
          <a:noFill/>
        </p:spPr>
        <p:txBody>
          <a:bodyPr wrap="square" rtlCol="0">
            <a:spAutoFit/>
          </a:bodyPr>
          <a:p>
            <a:r>
              <a:rPr lang="zh-CN" altLang="en-US">
                <a:highlight>
                  <a:srgbClr val="FFFF00"/>
                </a:highlight>
              </a:rPr>
              <a:t>真</a:t>
            </a:r>
            <a:endParaRPr lang="zh-CN" altLang="en-US">
              <a:highlight>
                <a:srgbClr val="FFFF00"/>
              </a:highlight>
            </a:endParaRPr>
          </a:p>
        </p:txBody>
      </p:sp>
      <p:sp>
        <p:nvSpPr>
          <p:cNvPr id="29" name="文本框 28"/>
          <p:cNvSpPr txBox="1"/>
          <p:nvPr/>
        </p:nvSpPr>
        <p:spPr>
          <a:xfrm>
            <a:off x="4053840" y="2180590"/>
            <a:ext cx="374015" cy="368300"/>
          </a:xfrm>
          <a:prstGeom prst="rect">
            <a:avLst/>
          </a:prstGeom>
          <a:noFill/>
        </p:spPr>
        <p:txBody>
          <a:bodyPr wrap="square" rtlCol="0">
            <a:spAutoFit/>
          </a:bodyPr>
          <a:p>
            <a:r>
              <a:rPr lang="zh-CN" altLang="en-US">
                <a:highlight>
                  <a:srgbClr val="FFFF00"/>
                </a:highlight>
              </a:rPr>
              <a:t>假</a:t>
            </a:r>
            <a:endParaRPr lang="zh-CN" altLang="en-US">
              <a:highlight>
                <a:srgbClr val="FFFF00"/>
              </a:highlight>
            </a:endParaRP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p:sp>
        <p:nvSpPr>
          <p:cNvPr id="4" name="矩形 3"/>
          <p:cNvSpPr/>
          <p:nvPr/>
        </p:nvSpPr>
        <p:spPr>
          <a:xfrm>
            <a:off x="520700" y="1805305"/>
            <a:ext cx="11150600" cy="2535555"/>
          </a:xfrm>
          <a:prstGeom prst="rect">
            <a:avLst/>
          </a:prstGeom>
          <a:ln>
            <a:solidFill>
              <a:schemeClr val="bg1"/>
            </a:solidFill>
          </a:ln>
        </p:spPr>
        <p:style>
          <a:lnRef idx="3">
            <a:schemeClr val="accent4"/>
          </a:lnRef>
          <a:fillRef idx="0">
            <a:srgbClr val="FFFFFF"/>
          </a:fillRef>
          <a:effectRef idx="0">
            <a:srgbClr val="FFFFFF"/>
          </a:effectRef>
          <a:fontRef idx="minor">
            <a:schemeClr val="tx1"/>
          </a:fontRef>
        </p:style>
        <p:txBody>
          <a:bodyPr rtlCol="0" anchor="ctr"/>
          <a:p>
            <a:pPr algn="ctr"/>
            <a:r>
              <a:rPr lang="zh-CN" altLang="en-US" sz="6000">
                <a:solidFill>
                  <a:schemeClr val="bg1"/>
                </a:solidFill>
                <a:effectLst/>
                <a:latin typeface="+mj-ea"/>
                <a:ea typeface="+mj-ea"/>
                <a:sym typeface="汉仪元隆黑-105简" panose="00020600040101010101" charset="-122"/>
              </a:rPr>
              <a:t>常</a:t>
            </a:r>
            <a:r>
              <a:rPr lang="zh-CN" altLang="en-US" sz="6000">
                <a:solidFill>
                  <a:schemeClr val="bg1"/>
                </a:solidFill>
                <a:effectLst/>
                <a:latin typeface="+mj-ea"/>
                <a:ea typeface="+mj-ea"/>
                <a:sym typeface="汉仪元隆黑-105简" panose="00020600040101010101" charset="-122"/>
              </a:rPr>
              <a:t>用安卓组件入</a:t>
            </a:r>
            <a:r>
              <a:rPr lang="zh-CN" altLang="en-US" sz="6000">
                <a:solidFill>
                  <a:schemeClr val="bg1"/>
                </a:solidFill>
                <a:effectLst/>
                <a:latin typeface="+mj-ea"/>
                <a:ea typeface="+mj-ea"/>
                <a:sym typeface="汉仪元隆黑-105简" panose="00020600040101010101" charset="-122"/>
              </a:rPr>
              <a:t>门</a:t>
            </a:r>
            <a:endParaRPr lang="zh-CN" altLang="en-US" sz="6000">
              <a:solidFill>
                <a:schemeClr val="bg1"/>
              </a:solidFill>
              <a:effectLst/>
              <a:latin typeface="+mj-ea"/>
              <a:ea typeface="+mj-ea"/>
              <a:sym typeface="汉仪元隆黑-105简" panose="00020600040101010101" charset="-122"/>
            </a:endParaRPr>
          </a:p>
        </p:txBody>
      </p:sp>
      <p:sp>
        <p:nvSpPr>
          <p:cNvPr id="10" name="圆角矩形 9"/>
          <p:cNvSpPr/>
          <p:nvPr/>
        </p:nvSpPr>
        <p:spPr>
          <a:xfrm>
            <a:off x="4598670" y="1238250"/>
            <a:ext cx="2984500" cy="889000"/>
          </a:xfrm>
          <a:prstGeom prst="roundRect">
            <a:avLst/>
          </a:prstGeom>
        </p:spPr>
        <p:style>
          <a:lnRef idx="2">
            <a:schemeClr val="lt1"/>
          </a:lnRef>
          <a:fillRef idx="1">
            <a:schemeClr val="accent4"/>
          </a:fillRef>
          <a:effectRef idx="1">
            <a:schemeClr val="accent4"/>
          </a:effectRef>
          <a:fontRef idx="minor">
            <a:schemeClr val="lt1"/>
          </a:fontRef>
        </p:style>
        <p:txBody>
          <a:bodyPr rtlCol="0" anchor="ctr"/>
          <a:p>
            <a:pPr algn="ctr"/>
            <a:r>
              <a:rPr lang="zh-CN" altLang="en-US" sz="2400">
                <a:solidFill>
                  <a:schemeClr val="bg1"/>
                </a:solidFill>
              </a:rPr>
              <a:t>第</a:t>
            </a:r>
            <a:r>
              <a:rPr lang="zh-CN" altLang="en-US" sz="2400">
                <a:solidFill>
                  <a:schemeClr val="bg1"/>
                </a:solidFill>
              </a:rPr>
              <a:t>三章</a:t>
            </a:r>
            <a:endParaRPr lang="zh-CN" altLang="en-US" sz="2400">
              <a:solidFill>
                <a:schemeClr val="bg1"/>
              </a:solidFill>
            </a:endParaRPr>
          </a:p>
        </p:txBody>
      </p:sp>
      <p:cxnSp>
        <p:nvCxnSpPr>
          <p:cNvPr id="13" name="直接连接符 12"/>
          <p:cNvCxnSpPr/>
          <p:nvPr/>
        </p:nvCxnSpPr>
        <p:spPr>
          <a:xfrm>
            <a:off x="-3175" y="6381750"/>
            <a:ext cx="12188825" cy="12700"/>
          </a:xfrm>
          <a:prstGeom prst="line">
            <a:avLst/>
          </a:prstGeom>
          <a:ln>
            <a:solidFill>
              <a:schemeClr val="bg1"/>
            </a:solidFill>
          </a:ln>
        </p:spPr>
        <p:style>
          <a:lnRef idx="2">
            <a:schemeClr val="accent1"/>
          </a:lnRef>
          <a:fillRef idx="0">
            <a:srgbClr val="FFFFFF"/>
          </a:fillRef>
          <a:effectRef idx="0">
            <a:srgbClr val="FFFFFF"/>
          </a:effectRef>
          <a:fontRef idx="minor">
            <a:schemeClr val="tx1"/>
          </a:fontRef>
        </p:style>
      </p:cxnSp>
      <p:sp>
        <p:nvSpPr>
          <p:cNvPr id="14" name="文本框 13"/>
          <p:cNvSpPr txBox="1"/>
          <p:nvPr/>
        </p:nvSpPr>
        <p:spPr>
          <a:xfrm>
            <a:off x="8997315" y="6381750"/>
            <a:ext cx="3188335" cy="460375"/>
          </a:xfrm>
          <a:prstGeom prst="rect">
            <a:avLst/>
          </a:prstGeom>
          <a:noFill/>
        </p:spPr>
        <p:txBody>
          <a:bodyPr wrap="square" rtlCol="0">
            <a:spAutoFit/>
          </a:bodyPr>
          <a:p>
            <a:pPr algn="ctr"/>
            <a:r>
              <a:rPr lang="en-US" altLang="zh-CN" sz="2400">
                <a:solidFill>
                  <a:schemeClr val="bg1"/>
                </a:solidFill>
                <a:latin typeface="+mn-ea"/>
                <a:sym typeface="标准粗黑" panose="02000503000000000000" charset="-122"/>
              </a:rPr>
              <a:t>www.qiaozhuo.net</a:t>
            </a:r>
            <a:endParaRPr lang="en-US" altLang="zh-CN" sz="2400">
              <a:solidFill>
                <a:schemeClr val="bg1"/>
              </a:solidFill>
              <a:latin typeface="+mn-ea"/>
              <a:sym typeface="标准粗黑" panose="02000503000000000000"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p:sp>
        <p:nvSpPr>
          <p:cNvPr id="6" name="圆角矩形 5"/>
          <p:cNvSpPr/>
          <p:nvPr/>
        </p:nvSpPr>
        <p:spPr>
          <a:xfrm>
            <a:off x="181610" y="175895"/>
            <a:ext cx="11797030" cy="670560"/>
          </a:xfrm>
          <a:prstGeom prst="roundRect">
            <a:avLst/>
          </a:prstGeom>
          <a:solidFill>
            <a:schemeClr val="accent4"/>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zh-CN" altLang="en-US" sz="2800">
                <a:solidFill>
                  <a:schemeClr val="bg1"/>
                </a:solidFill>
              </a:rPr>
              <a:t>第三章：常用安卓组件入</a:t>
            </a:r>
            <a:r>
              <a:rPr lang="zh-CN" altLang="en-US" sz="2800">
                <a:solidFill>
                  <a:schemeClr val="bg1"/>
                </a:solidFill>
              </a:rPr>
              <a:t>门</a:t>
            </a:r>
            <a:endParaRPr lang="zh-CN" altLang="en-US" sz="2800">
              <a:solidFill>
                <a:schemeClr val="bg1"/>
              </a:solidFill>
            </a:endParaRPr>
          </a:p>
        </p:txBody>
      </p:sp>
      <p:sp>
        <p:nvSpPr>
          <p:cNvPr id="10" name="圆角矩形 9"/>
          <p:cNvSpPr/>
          <p:nvPr>
            <p:custDataLst>
              <p:tags r:id="rId1"/>
            </p:custDataLst>
          </p:nvPr>
        </p:nvSpPr>
        <p:spPr>
          <a:xfrm>
            <a:off x="2482850" y="1814830"/>
            <a:ext cx="868045" cy="652145"/>
          </a:xfrm>
          <a:prstGeom prst="roundRect">
            <a:avLst/>
          </a:prstGeom>
        </p:spPr>
        <p:style>
          <a:lnRef idx="0">
            <a:srgbClr val="FFFFFF"/>
          </a:lnRef>
          <a:fillRef idx="1">
            <a:schemeClr val="accent4"/>
          </a:fillRef>
          <a:effectRef idx="0">
            <a:srgbClr val="FFFFFF"/>
          </a:effectRef>
          <a:fontRef idx="minor">
            <a:schemeClr val="lt1"/>
          </a:fontRef>
        </p:style>
        <p:txBody>
          <a:bodyPr rtlCol="0" anchor="ctr"/>
          <a:p>
            <a:pPr algn="ctr"/>
            <a:r>
              <a:rPr lang="en-US" altLang="zh-CN" b="1"/>
              <a:t>1</a:t>
            </a:r>
            <a:endParaRPr lang="en-US" altLang="zh-CN" b="1"/>
          </a:p>
        </p:txBody>
      </p:sp>
      <p:sp>
        <p:nvSpPr>
          <p:cNvPr id="11" name="圆角矩形 10"/>
          <p:cNvSpPr/>
          <p:nvPr>
            <p:custDataLst>
              <p:tags r:id="rId2"/>
            </p:custDataLst>
          </p:nvPr>
        </p:nvSpPr>
        <p:spPr>
          <a:xfrm>
            <a:off x="3249295" y="1814830"/>
            <a:ext cx="5892165" cy="652145"/>
          </a:xfrm>
          <a:prstGeom prst="roundRect">
            <a:avLst/>
          </a:prstGeom>
          <a:solidFill>
            <a:schemeClr val="bg1"/>
          </a:solidFill>
          <a:ln>
            <a:no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3">
                    <a:lumMod val="75000"/>
                  </a:schemeClr>
                </a:solidFill>
              </a:rPr>
              <a:t>文本</a:t>
            </a:r>
            <a:r>
              <a:rPr lang="zh-CN" altLang="en-US" b="1">
                <a:solidFill>
                  <a:schemeClr val="accent3">
                    <a:lumMod val="75000"/>
                  </a:schemeClr>
                </a:solidFill>
              </a:rPr>
              <a:t>框</a:t>
            </a:r>
            <a:endParaRPr lang="zh-CN" altLang="en-US" b="1">
              <a:solidFill>
                <a:schemeClr val="accent3">
                  <a:lumMod val="75000"/>
                </a:schemeClr>
              </a:solidFill>
            </a:endParaRPr>
          </a:p>
        </p:txBody>
      </p:sp>
      <p:sp>
        <p:nvSpPr>
          <p:cNvPr id="12" name="圆角矩形 11"/>
          <p:cNvSpPr/>
          <p:nvPr>
            <p:custDataLst>
              <p:tags r:id="rId3"/>
            </p:custDataLst>
          </p:nvPr>
        </p:nvSpPr>
        <p:spPr>
          <a:xfrm>
            <a:off x="2482850" y="2753995"/>
            <a:ext cx="868045" cy="652145"/>
          </a:xfrm>
          <a:prstGeom prst="roundRect">
            <a:avLst/>
          </a:prstGeom>
        </p:spPr>
        <p:style>
          <a:lnRef idx="0">
            <a:srgbClr val="FFFFFF"/>
          </a:lnRef>
          <a:fillRef idx="1">
            <a:schemeClr val="accent4"/>
          </a:fillRef>
          <a:effectRef idx="0">
            <a:srgbClr val="FFFFFF"/>
          </a:effectRef>
          <a:fontRef idx="minor">
            <a:schemeClr val="lt1"/>
          </a:fontRef>
        </p:style>
        <p:txBody>
          <a:bodyPr rtlCol="0" anchor="ctr"/>
          <a:p>
            <a:pPr algn="ctr"/>
            <a:r>
              <a:rPr lang="en-US" altLang="zh-CN" b="1"/>
              <a:t>2</a:t>
            </a:r>
            <a:endParaRPr lang="en-US" altLang="zh-CN" b="1"/>
          </a:p>
        </p:txBody>
      </p:sp>
      <p:sp>
        <p:nvSpPr>
          <p:cNvPr id="13" name="圆角矩形 12"/>
          <p:cNvSpPr/>
          <p:nvPr>
            <p:custDataLst>
              <p:tags r:id="rId4"/>
            </p:custDataLst>
          </p:nvPr>
        </p:nvSpPr>
        <p:spPr>
          <a:xfrm>
            <a:off x="3249295" y="2753995"/>
            <a:ext cx="5892165" cy="652145"/>
          </a:xfrm>
          <a:prstGeom prst="roundRect">
            <a:avLst/>
          </a:prstGeom>
          <a:solidFill>
            <a:schemeClr val="bg1"/>
          </a:solidFill>
          <a:ln>
            <a:no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3">
                    <a:lumMod val="75000"/>
                  </a:schemeClr>
                </a:solidFill>
              </a:rPr>
              <a:t>编辑</a:t>
            </a:r>
            <a:r>
              <a:rPr lang="zh-CN" altLang="en-US" b="1">
                <a:solidFill>
                  <a:schemeClr val="accent3">
                    <a:lumMod val="75000"/>
                  </a:schemeClr>
                </a:solidFill>
              </a:rPr>
              <a:t>框</a:t>
            </a:r>
            <a:endParaRPr lang="zh-CN" altLang="en-US" b="1">
              <a:solidFill>
                <a:schemeClr val="accent3">
                  <a:lumMod val="75000"/>
                </a:schemeClr>
              </a:solidFill>
            </a:endParaRPr>
          </a:p>
        </p:txBody>
      </p:sp>
      <p:sp>
        <p:nvSpPr>
          <p:cNvPr id="14" name="圆角矩形 13"/>
          <p:cNvSpPr/>
          <p:nvPr>
            <p:custDataLst>
              <p:tags r:id="rId5"/>
            </p:custDataLst>
          </p:nvPr>
        </p:nvSpPr>
        <p:spPr>
          <a:xfrm>
            <a:off x="2482850" y="3693160"/>
            <a:ext cx="868045" cy="652145"/>
          </a:xfrm>
          <a:prstGeom prst="roundRect">
            <a:avLst/>
          </a:prstGeom>
        </p:spPr>
        <p:style>
          <a:lnRef idx="0">
            <a:srgbClr val="FFFFFF"/>
          </a:lnRef>
          <a:fillRef idx="1">
            <a:schemeClr val="accent4"/>
          </a:fillRef>
          <a:effectRef idx="0">
            <a:srgbClr val="FFFFFF"/>
          </a:effectRef>
          <a:fontRef idx="minor">
            <a:schemeClr val="lt1"/>
          </a:fontRef>
        </p:style>
        <p:txBody>
          <a:bodyPr rtlCol="0" anchor="ctr"/>
          <a:p>
            <a:pPr algn="ctr"/>
            <a:r>
              <a:rPr lang="en-US" altLang="zh-CN" b="1"/>
              <a:t>3</a:t>
            </a:r>
            <a:endParaRPr lang="en-US" altLang="zh-CN" b="1"/>
          </a:p>
        </p:txBody>
      </p:sp>
      <p:sp>
        <p:nvSpPr>
          <p:cNvPr id="15" name="圆角矩形 14"/>
          <p:cNvSpPr/>
          <p:nvPr>
            <p:custDataLst>
              <p:tags r:id="rId6"/>
            </p:custDataLst>
          </p:nvPr>
        </p:nvSpPr>
        <p:spPr>
          <a:xfrm>
            <a:off x="3249295" y="3693160"/>
            <a:ext cx="5892165" cy="652145"/>
          </a:xfrm>
          <a:prstGeom prst="roundRect">
            <a:avLst/>
          </a:prstGeom>
          <a:solidFill>
            <a:schemeClr val="bg1"/>
          </a:solidFill>
          <a:ln>
            <a:no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3">
                    <a:lumMod val="75000"/>
                  </a:schemeClr>
                </a:solidFill>
                <a:latin typeface="+mn-ea"/>
                <a:cs typeface="+mn-ea"/>
                <a:sym typeface="+mn-ea"/>
              </a:rPr>
              <a:t>按</a:t>
            </a:r>
            <a:r>
              <a:rPr lang="zh-CN" altLang="en-US" b="1">
                <a:solidFill>
                  <a:schemeClr val="accent3">
                    <a:lumMod val="75000"/>
                  </a:schemeClr>
                </a:solidFill>
                <a:latin typeface="+mn-ea"/>
                <a:cs typeface="+mn-ea"/>
                <a:sym typeface="+mn-ea"/>
              </a:rPr>
              <a:t>钮</a:t>
            </a:r>
            <a:endParaRPr lang="zh-CN" altLang="en-US" b="1">
              <a:solidFill>
                <a:schemeClr val="accent3">
                  <a:lumMod val="75000"/>
                </a:schemeClr>
              </a:solidFill>
              <a:latin typeface="+mn-ea"/>
              <a:cs typeface="+mn-ea"/>
              <a:sym typeface="+mn-ea"/>
            </a:endParaRPr>
          </a:p>
        </p:txBody>
      </p:sp>
      <p:sp>
        <p:nvSpPr>
          <p:cNvPr id="2" name="矩形 1"/>
          <p:cNvSpPr/>
          <p:nvPr/>
        </p:nvSpPr>
        <p:spPr>
          <a:xfrm>
            <a:off x="0" y="6402070"/>
            <a:ext cx="12192000" cy="76200"/>
          </a:xfrm>
          <a:prstGeom prst="rect">
            <a:avLst/>
          </a:pr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9919018" y="6456045"/>
            <a:ext cx="1990725" cy="368300"/>
          </a:xfrm>
          <a:prstGeom prst="rect">
            <a:avLst/>
          </a:prstGeom>
          <a:noFill/>
          <a:ln>
            <a:noFill/>
          </a:ln>
        </p:spPr>
        <p:txBody>
          <a:bodyPr wrap="none" rtlCol="0" anchor="t">
            <a:spAutoFit/>
          </a:bodyPr>
          <a:p>
            <a:pPr algn="ctr"/>
            <a:r>
              <a:rPr lang="en-US" b="1">
                <a:ln w="15875"/>
                <a:solidFill>
                  <a:schemeClr val="accent3">
                    <a:lumMod val="75000"/>
                  </a:schemeClr>
                </a:solidFill>
                <a:effectLst/>
              </a:rPr>
              <a:t>www.qiaozhuo.net</a:t>
            </a:r>
            <a:endParaRPr lang="en-US" b="1">
              <a:ln w="15875"/>
              <a:solidFill>
                <a:schemeClr val="accent3">
                  <a:lumMod val="75000"/>
                </a:schemeClr>
              </a:solidFill>
              <a:effectLst/>
            </a:endParaRPr>
          </a:p>
        </p:txBody>
      </p:sp>
      <p:sp>
        <p:nvSpPr>
          <p:cNvPr id="3" name="圆角矩形 2"/>
          <p:cNvSpPr/>
          <p:nvPr>
            <p:custDataLst>
              <p:tags r:id="rId7"/>
            </p:custDataLst>
          </p:nvPr>
        </p:nvSpPr>
        <p:spPr>
          <a:xfrm>
            <a:off x="2482850" y="4632325"/>
            <a:ext cx="868045" cy="652145"/>
          </a:xfrm>
          <a:prstGeom prst="roundRect">
            <a:avLst/>
          </a:prstGeom>
        </p:spPr>
        <p:style>
          <a:lnRef idx="0">
            <a:srgbClr val="FFFFFF"/>
          </a:lnRef>
          <a:fillRef idx="1">
            <a:schemeClr val="accent4"/>
          </a:fillRef>
          <a:effectRef idx="0">
            <a:srgbClr val="FFFFFF"/>
          </a:effectRef>
          <a:fontRef idx="minor">
            <a:schemeClr val="lt1"/>
          </a:fontRef>
        </p:style>
        <p:txBody>
          <a:bodyPr rtlCol="0" anchor="ctr"/>
          <a:p>
            <a:pPr algn="ctr"/>
            <a:r>
              <a:rPr lang="en-US" altLang="zh-CN" b="1"/>
              <a:t>4</a:t>
            </a:r>
            <a:endParaRPr lang="en-US" altLang="zh-CN" b="1"/>
          </a:p>
        </p:txBody>
      </p:sp>
      <p:sp>
        <p:nvSpPr>
          <p:cNvPr id="4" name="圆角矩形 3"/>
          <p:cNvSpPr/>
          <p:nvPr>
            <p:custDataLst>
              <p:tags r:id="rId8"/>
            </p:custDataLst>
          </p:nvPr>
        </p:nvSpPr>
        <p:spPr>
          <a:xfrm>
            <a:off x="3249295" y="4632325"/>
            <a:ext cx="5892165" cy="652145"/>
          </a:xfrm>
          <a:prstGeom prst="roundRect">
            <a:avLst/>
          </a:prstGeom>
          <a:solidFill>
            <a:schemeClr val="bg1"/>
          </a:solidFill>
          <a:ln>
            <a:no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3">
                    <a:lumMod val="75000"/>
                  </a:schemeClr>
                </a:solidFill>
                <a:latin typeface="+mn-ea"/>
                <a:cs typeface="+mn-ea"/>
                <a:sym typeface="+mn-ea"/>
              </a:rPr>
              <a:t>线性布局</a:t>
            </a:r>
            <a:r>
              <a:rPr lang="zh-CN" altLang="en-US" b="1">
                <a:solidFill>
                  <a:schemeClr val="accent3">
                    <a:lumMod val="75000"/>
                  </a:schemeClr>
                </a:solidFill>
                <a:latin typeface="+mn-ea"/>
                <a:cs typeface="+mn-ea"/>
                <a:sym typeface="+mn-ea"/>
              </a:rPr>
              <a:t>器</a:t>
            </a:r>
            <a:endParaRPr lang="zh-CN" altLang="en-US" b="1">
              <a:solidFill>
                <a:schemeClr val="accent3">
                  <a:lumMod val="75000"/>
                </a:schemeClr>
              </a:solidFill>
              <a:latin typeface="+mn-ea"/>
              <a:cs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p:sp>
        <p:nvSpPr>
          <p:cNvPr id="4" name="矩形 3"/>
          <p:cNvSpPr/>
          <p:nvPr/>
        </p:nvSpPr>
        <p:spPr>
          <a:xfrm>
            <a:off x="520700" y="1805305"/>
            <a:ext cx="11150600" cy="2535555"/>
          </a:xfrm>
          <a:prstGeom prst="rect">
            <a:avLst/>
          </a:prstGeom>
          <a:ln>
            <a:solidFill>
              <a:schemeClr val="bg1"/>
            </a:solidFill>
          </a:ln>
        </p:spPr>
        <p:style>
          <a:lnRef idx="3">
            <a:schemeClr val="accent4"/>
          </a:lnRef>
          <a:fillRef idx="0">
            <a:srgbClr val="FFFFFF"/>
          </a:fillRef>
          <a:effectRef idx="0">
            <a:srgbClr val="FFFFFF"/>
          </a:effectRef>
          <a:fontRef idx="minor">
            <a:schemeClr val="tx1"/>
          </a:fontRef>
        </p:style>
        <p:txBody>
          <a:bodyPr rtlCol="0" anchor="ctr"/>
          <a:p>
            <a:pPr algn="ctr"/>
            <a:r>
              <a:rPr lang="zh-CN" altLang="en-US" sz="6000">
                <a:solidFill>
                  <a:schemeClr val="bg1"/>
                </a:solidFill>
                <a:effectLst/>
                <a:latin typeface="+mj-ea"/>
                <a:ea typeface="+mj-ea"/>
                <a:sym typeface="汉仪元隆黑-105简" panose="00020600040101010101" charset="-122"/>
              </a:rPr>
              <a:t>开发安卓</a:t>
            </a:r>
            <a:r>
              <a:rPr lang="en-US" altLang="zh-CN" sz="6000">
                <a:solidFill>
                  <a:schemeClr val="bg1"/>
                </a:solidFill>
                <a:effectLst/>
                <a:latin typeface="+mj-ea"/>
                <a:ea typeface="+mj-ea"/>
                <a:sym typeface="汉仪元隆黑-105简" panose="00020600040101010101" charset="-122"/>
              </a:rPr>
              <a:t>APP</a:t>
            </a:r>
            <a:r>
              <a:rPr lang="zh-CN" altLang="en-US" sz="6000">
                <a:solidFill>
                  <a:schemeClr val="bg1"/>
                </a:solidFill>
                <a:effectLst/>
                <a:latin typeface="+mj-ea"/>
                <a:ea typeface="+mj-ea"/>
                <a:sym typeface="汉仪元隆黑-105简" panose="00020600040101010101" charset="-122"/>
              </a:rPr>
              <a:t>案例：</a:t>
            </a:r>
            <a:endParaRPr lang="zh-CN" altLang="en-US" sz="6000">
              <a:solidFill>
                <a:schemeClr val="bg1"/>
              </a:solidFill>
              <a:effectLst/>
              <a:latin typeface="+mj-ea"/>
              <a:ea typeface="+mj-ea"/>
              <a:sym typeface="汉仪元隆黑-105简" panose="00020600040101010101" charset="-122"/>
            </a:endParaRPr>
          </a:p>
          <a:p>
            <a:pPr algn="ctr"/>
            <a:r>
              <a:rPr lang="zh-CN" altLang="en-US" sz="6000">
                <a:solidFill>
                  <a:schemeClr val="bg1"/>
                </a:solidFill>
                <a:effectLst/>
                <a:latin typeface="+mj-ea"/>
                <a:ea typeface="+mj-ea"/>
                <a:sym typeface="汉仪元隆黑-105简" panose="00020600040101010101" charset="-122"/>
              </a:rPr>
              <a:t>《简单计算器》</a:t>
            </a:r>
            <a:endParaRPr lang="zh-CN" altLang="en-US" sz="6000">
              <a:solidFill>
                <a:schemeClr val="bg1"/>
              </a:solidFill>
              <a:effectLst/>
              <a:latin typeface="+mj-ea"/>
              <a:ea typeface="+mj-ea"/>
              <a:sym typeface="汉仪元隆黑-105简" panose="00020600040101010101" charset="-122"/>
            </a:endParaRPr>
          </a:p>
        </p:txBody>
      </p:sp>
      <p:sp>
        <p:nvSpPr>
          <p:cNvPr id="10" name="圆角矩形 9"/>
          <p:cNvSpPr/>
          <p:nvPr/>
        </p:nvSpPr>
        <p:spPr>
          <a:xfrm>
            <a:off x="4603750" y="1238250"/>
            <a:ext cx="2984500" cy="889000"/>
          </a:xfrm>
          <a:prstGeom prst="roundRect">
            <a:avLst/>
          </a:prstGeom>
        </p:spPr>
        <p:style>
          <a:lnRef idx="2">
            <a:schemeClr val="lt1"/>
          </a:lnRef>
          <a:fillRef idx="1">
            <a:schemeClr val="accent4"/>
          </a:fillRef>
          <a:effectRef idx="1">
            <a:schemeClr val="accent4"/>
          </a:effectRef>
          <a:fontRef idx="minor">
            <a:schemeClr val="lt1"/>
          </a:fontRef>
        </p:style>
        <p:txBody>
          <a:bodyPr rtlCol="0" anchor="ctr"/>
          <a:p>
            <a:pPr algn="ctr"/>
            <a:r>
              <a:rPr lang="zh-CN" altLang="en-US" sz="2400">
                <a:solidFill>
                  <a:schemeClr val="bg1"/>
                </a:solidFill>
              </a:rPr>
              <a:t>第</a:t>
            </a:r>
            <a:r>
              <a:rPr lang="zh-CN" altLang="en-US" sz="2400">
                <a:solidFill>
                  <a:schemeClr val="bg1"/>
                </a:solidFill>
              </a:rPr>
              <a:t>四章</a:t>
            </a:r>
            <a:endParaRPr lang="zh-CN" altLang="en-US" sz="2400">
              <a:solidFill>
                <a:schemeClr val="bg1"/>
              </a:solidFill>
            </a:endParaRPr>
          </a:p>
        </p:txBody>
      </p:sp>
      <p:cxnSp>
        <p:nvCxnSpPr>
          <p:cNvPr id="13" name="直接连接符 12"/>
          <p:cNvCxnSpPr/>
          <p:nvPr/>
        </p:nvCxnSpPr>
        <p:spPr>
          <a:xfrm>
            <a:off x="-3175" y="6381750"/>
            <a:ext cx="12188825" cy="12700"/>
          </a:xfrm>
          <a:prstGeom prst="line">
            <a:avLst/>
          </a:prstGeom>
          <a:ln>
            <a:solidFill>
              <a:schemeClr val="bg1"/>
            </a:solidFill>
          </a:ln>
        </p:spPr>
        <p:style>
          <a:lnRef idx="2">
            <a:schemeClr val="accent1"/>
          </a:lnRef>
          <a:fillRef idx="0">
            <a:srgbClr val="FFFFFF"/>
          </a:fillRef>
          <a:effectRef idx="0">
            <a:srgbClr val="FFFFFF"/>
          </a:effectRef>
          <a:fontRef idx="minor">
            <a:schemeClr val="tx1"/>
          </a:fontRef>
        </p:style>
      </p:cxnSp>
      <p:sp>
        <p:nvSpPr>
          <p:cNvPr id="14" name="文本框 13"/>
          <p:cNvSpPr txBox="1"/>
          <p:nvPr/>
        </p:nvSpPr>
        <p:spPr>
          <a:xfrm>
            <a:off x="8997315" y="6381750"/>
            <a:ext cx="3188335" cy="460375"/>
          </a:xfrm>
          <a:prstGeom prst="rect">
            <a:avLst/>
          </a:prstGeom>
          <a:noFill/>
        </p:spPr>
        <p:txBody>
          <a:bodyPr wrap="square" rtlCol="0">
            <a:spAutoFit/>
          </a:bodyPr>
          <a:p>
            <a:pPr algn="ctr"/>
            <a:r>
              <a:rPr lang="en-US" altLang="zh-CN" sz="2400">
                <a:solidFill>
                  <a:schemeClr val="bg1"/>
                </a:solidFill>
                <a:latin typeface="+mn-ea"/>
                <a:sym typeface="标准粗黑" panose="02000503000000000000" charset="-122"/>
              </a:rPr>
              <a:t>www.qiaozhuo.net</a:t>
            </a:r>
            <a:endParaRPr lang="en-US" altLang="zh-CN" sz="2400">
              <a:solidFill>
                <a:schemeClr val="bg1"/>
              </a:solidFill>
              <a:latin typeface="+mn-ea"/>
              <a:sym typeface="标准粗黑" panose="02000503000000000000"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p:sp>
        <p:nvSpPr>
          <p:cNvPr id="6" name="圆角矩形 5"/>
          <p:cNvSpPr/>
          <p:nvPr/>
        </p:nvSpPr>
        <p:spPr>
          <a:xfrm>
            <a:off x="181610" y="175895"/>
            <a:ext cx="11797030" cy="670560"/>
          </a:xfrm>
          <a:prstGeom prst="roundRect">
            <a:avLst/>
          </a:prstGeom>
          <a:solidFill>
            <a:schemeClr val="accent4"/>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zh-CN" altLang="en-US" sz="2800">
                <a:solidFill>
                  <a:schemeClr val="bg1"/>
                </a:solidFill>
              </a:rPr>
              <a:t>第四章：开发安卓</a:t>
            </a:r>
            <a:r>
              <a:rPr lang="en-US" altLang="zh-CN" sz="2800">
                <a:solidFill>
                  <a:schemeClr val="bg1"/>
                </a:solidFill>
              </a:rPr>
              <a:t>APP</a:t>
            </a:r>
            <a:r>
              <a:rPr lang="zh-CN" altLang="en-US" sz="2800">
                <a:solidFill>
                  <a:schemeClr val="bg1"/>
                </a:solidFill>
              </a:rPr>
              <a:t>案例：《简单计算器》</a:t>
            </a:r>
            <a:endParaRPr lang="zh-CN" altLang="en-US" sz="2800">
              <a:solidFill>
                <a:schemeClr val="bg1"/>
              </a:solidFill>
            </a:endParaRPr>
          </a:p>
        </p:txBody>
      </p:sp>
      <p:sp>
        <p:nvSpPr>
          <p:cNvPr id="10" name="圆角矩形 9"/>
          <p:cNvSpPr/>
          <p:nvPr>
            <p:custDataLst>
              <p:tags r:id="rId1"/>
            </p:custDataLst>
          </p:nvPr>
        </p:nvSpPr>
        <p:spPr>
          <a:xfrm>
            <a:off x="2482850" y="1814830"/>
            <a:ext cx="868045" cy="652145"/>
          </a:xfrm>
          <a:prstGeom prst="roundRect">
            <a:avLst/>
          </a:prstGeom>
        </p:spPr>
        <p:style>
          <a:lnRef idx="0">
            <a:srgbClr val="FFFFFF"/>
          </a:lnRef>
          <a:fillRef idx="1">
            <a:schemeClr val="accent4"/>
          </a:fillRef>
          <a:effectRef idx="0">
            <a:srgbClr val="FFFFFF"/>
          </a:effectRef>
          <a:fontRef idx="minor">
            <a:schemeClr val="lt1"/>
          </a:fontRef>
        </p:style>
        <p:txBody>
          <a:bodyPr rtlCol="0" anchor="ctr"/>
          <a:p>
            <a:pPr algn="ctr"/>
            <a:r>
              <a:rPr lang="en-US" altLang="zh-CN" b="1"/>
              <a:t>1</a:t>
            </a:r>
            <a:endParaRPr lang="en-US" altLang="zh-CN" b="1"/>
          </a:p>
        </p:txBody>
      </p:sp>
      <p:sp>
        <p:nvSpPr>
          <p:cNvPr id="11" name="圆角矩形 10"/>
          <p:cNvSpPr/>
          <p:nvPr>
            <p:custDataLst>
              <p:tags r:id="rId2"/>
            </p:custDataLst>
          </p:nvPr>
        </p:nvSpPr>
        <p:spPr>
          <a:xfrm>
            <a:off x="3249295" y="1814830"/>
            <a:ext cx="5892165" cy="652145"/>
          </a:xfrm>
          <a:prstGeom prst="roundRect">
            <a:avLst/>
          </a:prstGeom>
          <a:solidFill>
            <a:schemeClr val="bg1"/>
          </a:solidFill>
          <a:ln>
            <a:no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3">
                    <a:lumMod val="75000"/>
                  </a:schemeClr>
                </a:solidFill>
              </a:rPr>
              <a:t>编辑</a:t>
            </a:r>
            <a:r>
              <a:rPr lang="en-US" altLang="zh-CN" b="1">
                <a:solidFill>
                  <a:schemeClr val="accent3">
                    <a:lumMod val="75000"/>
                  </a:schemeClr>
                </a:solidFill>
              </a:rPr>
              <a:t>APP</a:t>
            </a:r>
            <a:r>
              <a:rPr lang="zh-CN" altLang="en-US" b="1">
                <a:solidFill>
                  <a:schemeClr val="accent3">
                    <a:lumMod val="75000"/>
                  </a:schemeClr>
                </a:solidFill>
              </a:rPr>
              <a:t>界</a:t>
            </a:r>
            <a:r>
              <a:rPr lang="zh-CN" altLang="en-US" b="1">
                <a:solidFill>
                  <a:schemeClr val="accent3">
                    <a:lumMod val="75000"/>
                  </a:schemeClr>
                </a:solidFill>
              </a:rPr>
              <a:t>面</a:t>
            </a:r>
            <a:endParaRPr lang="zh-CN" altLang="en-US" b="1">
              <a:solidFill>
                <a:schemeClr val="accent3">
                  <a:lumMod val="75000"/>
                </a:schemeClr>
              </a:solidFill>
            </a:endParaRPr>
          </a:p>
        </p:txBody>
      </p:sp>
      <p:sp>
        <p:nvSpPr>
          <p:cNvPr id="12" name="圆角矩形 11"/>
          <p:cNvSpPr/>
          <p:nvPr>
            <p:custDataLst>
              <p:tags r:id="rId3"/>
            </p:custDataLst>
          </p:nvPr>
        </p:nvSpPr>
        <p:spPr>
          <a:xfrm>
            <a:off x="2482850" y="2753995"/>
            <a:ext cx="868045" cy="652145"/>
          </a:xfrm>
          <a:prstGeom prst="roundRect">
            <a:avLst/>
          </a:prstGeom>
        </p:spPr>
        <p:style>
          <a:lnRef idx="0">
            <a:srgbClr val="FFFFFF"/>
          </a:lnRef>
          <a:fillRef idx="1">
            <a:schemeClr val="accent4"/>
          </a:fillRef>
          <a:effectRef idx="0">
            <a:srgbClr val="FFFFFF"/>
          </a:effectRef>
          <a:fontRef idx="minor">
            <a:schemeClr val="lt1"/>
          </a:fontRef>
        </p:style>
        <p:txBody>
          <a:bodyPr rtlCol="0" anchor="ctr"/>
          <a:p>
            <a:pPr algn="ctr"/>
            <a:r>
              <a:rPr lang="en-US" altLang="zh-CN" b="1"/>
              <a:t>2</a:t>
            </a:r>
            <a:endParaRPr lang="en-US" altLang="zh-CN" b="1"/>
          </a:p>
        </p:txBody>
      </p:sp>
      <p:sp>
        <p:nvSpPr>
          <p:cNvPr id="13" name="圆角矩形 12"/>
          <p:cNvSpPr/>
          <p:nvPr>
            <p:custDataLst>
              <p:tags r:id="rId4"/>
            </p:custDataLst>
          </p:nvPr>
        </p:nvSpPr>
        <p:spPr>
          <a:xfrm>
            <a:off x="3249295" y="2753995"/>
            <a:ext cx="5892165" cy="652145"/>
          </a:xfrm>
          <a:prstGeom prst="roundRect">
            <a:avLst/>
          </a:prstGeom>
          <a:solidFill>
            <a:schemeClr val="bg1"/>
          </a:solidFill>
          <a:ln>
            <a:no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3">
                    <a:lumMod val="75000"/>
                  </a:schemeClr>
                </a:solidFill>
              </a:rPr>
              <a:t>编写代</a:t>
            </a:r>
            <a:r>
              <a:rPr lang="zh-CN" altLang="en-US" b="1">
                <a:solidFill>
                  <a:schemeClr val="accent3">
                    <a:lumMod val="75000"/>
                  </a:schemeClr>
                </a:solidFill>
              </a:rPr>
              <a:t>码逻辑</a:t>
            </a:r>
            <a:endParaRPr lang="zh-CN" altLang="en-US" b="1">
              <a:solidFill>
                <a:schemeClr val="accent3">
                  <a:lumMod val="75000"/>
                </a:schemeClr>
              </a:solidFill>
            </a:endParaRPr>
          </a:p>
        </p:txBody>
      </p:sp>
      <p:sp>
        <p:nvSpPr>
          <p:cNvPr id="14" name="圆角矩形 13"/>
          <p:cNvSpPr/>
          <p:nvPr>
            <p:custDataLst>
              <p:tags r:id="rId5"/>
            </p:custDataLst>
          </p:nvPr>
        </p:nvSpPr>
        <p:spPr>
          <a:xfrm>
            <a:off x="2482850" y="3693160"/>
            <a:ext cx="868045" cy="652145"/>
          </a:xfrm>
          <a:prstGeom prst="roundRect">
            <a:avLst/>
          </a:prstGeom>
        </p:spPr>
        <p:style>
          <a:lnRef idx="0">
            <a:srgbClr val="FFFFFF"/>
          </a:lnRef>
          <a:fillRef idx="1">
            <a:schemeClr val="accent4"/>
          </a:fillRef>
          <a:effectRef idx="0">
            <a:srgbClr val="FFFFFF"/>
          </a:effectRef>
          <a:fontRef idx="minor">
            <a:schemeClr val="lt1"/>
          </a:fontRef>
        </p:style>
        <p:txBody>
          <a:bodyPr rtlCol="0" anchor="ctr"/>
          <a:p>
            <a:pPr algn="ctr"/>
            <a:r>
              <a:rPr lang="en-US" altLang="zh-CN" b="1"/>
              <a:t>3</a:t>
            </a:r>
            <a:endParaRPr lang="en-US" altLang="zh-CN" b="1"/>
          </a:p>
        </p:txBody>
      </p:sp>
      <p:sp>
        <p:nvSpPr>
          <p:cNvPr id="15" name="圆角矩形 14"/>
          <p:cNvSpPr/>
          <p:nvPr>
            <p:custDataLst>
              <p:tags r:id="rId6"/>
            </p:custDataLst>
          </p:nvPr>
        </p:nvSpPr>
        <p:spPr>
          <a:xfrm>
            <a:off x="3249295" y="3693160"/>
            <a:ext cx="5892165" cy="652145"/>
          </a:xfrm>
          <a:prstGeom prst="roundRect">
            <a:avLst/>
          </a:prstGeom>
          <a:solidFill>
            <a:schemeClr val="bg1"/>
          </a:solidFill>
          <a:ln>
            <a:no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3">
                    <a:lumMod val="75000"/>
                  </a:schemeClr>
                </a:solidFill>
                <a:latin typeface="+mn-ea"/>
                <a:cs typeface="+mn-ea"/>
                <a:sym typeface="+mn-ea"/>
              </a:rPr>
              <a:t>调试运行</a:t>
            </a:r>
            <a:r>
              <a:rPr lang="zh-CN" altLang="en-US" b="1">
                <a:solidFill>
                  <a:schemeClr val="accent3">
                    <a:lumMod val="75000"/>
                  </a:schemeClr>
                </a:solidFill>
                <a:latin typeface="+mn-ea"/>
                <a:cs typeface="+mn-ea"/>
                <a:sym typeface="+mn-ea"/>
              </a:rPr>
              <a:t>程序</a:t>
            </a:r>
            <a:endParaRPr lang="zh-CN" altLang="en-US" b="1">
              <a:solidFill>
                <a:schemeClr val="accent3">
                  <a:lumMod val="75000"/>
                </a:schemeClr>
              </a:solidFill>
              <a:latin typeface="+mn-ea"/>
              <a:cs typeface="+mn-ea"/>
              <a:sym typeface="+mn-ea"/>
            </a:endParaRPr>
          </a:p>
        </p:txBody>
      </p:sp>
      <p:sp>
        <p:nvSpPr>
          <p:cNvPr id="2" name="矩形 1"/>
          <p:cNvSpPr/>
          <p:nvPr/>
        </p:nvSpPr>
        <p:spPr>
          <a:xfrm>
            <a:off x="0" y="6402070"/>
            <a:ext cx="12192000" cy="76200"/>
          </a:xfrm>
          <a:prstGeom prst="rect">
            <a:avLst/>
          </a:pr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9919018" y="6456045"/>
            <a:ext cx="1990725" cy="368300"/>
          </a:xfrm>
          <a:prstGeom prst="rect">
            <a:avLst/>
          </a:prstGeom>
          <a:noFill/>
          <a:ln>
            <a:noFill/>
          </a:ln>
        </p:spPr>
        <p:txBody>
          <a:bodyPr wrap="none" rtlCol="0" anchor="t">
            <a:spAutoFit/>
          </a:bodyPr>
          <a:p>
            <a:pPr algn="ctr"/>
            <a:r>
              <a:rPr lang="en-US" b="1">
                <a:ln w="15875"/>
                <a:solidFill>
                  <a:schemeClr val="accent3">
                    <a:lumMod val="75000"/>
                  </a:schemeClr>
                </a:solidFill>
                <a:effectLst/>
              </a:rPr>
              <a:t>www.qiaozhuo.net</a:t>
            </a:r>
            <a:endParaRPr lang="en-US" b="1">
              <a:ln w="15875"/>
              <a:solidFill>
                <a:schemeClr val="accent3">
                  <a:lumMod val="75000"/>
                </a:schemeClr>
              </a:solidFill>
              <a:effectLst/>
            </a:endParaRPr>
          </a:p>
        </p:txBody>
      </p:sp>
      <p:sp>
        <p:nvSpPr>
          <p:cNvPr id="3" name="圆角矩形 2"/>
          <p:cNvSpPr/>
          <p:nvPr>
            <p:custDataLst>
              <p:tags r:id="rId7"/>
            </p:custDataLst>
          </p:nvPr>
        </p:nvSpPr>
        <p:spPr>
          <a:xfrm>
            <a:off x="2482850" y="4632325"/>
            <a:ext cx="868045" cy="652145"/>
          </a:xfrm>
          <a:prstGeom prst="roundRect">
            <a:avLst/>
          </a:prstGeom>
        </p:spPr>
        <p:style>
          <a:lnRef idx="0">
            <a:srgbClr val="FFFFFF"/>
          </a:lnRef>
          <a:fillRef idx="1">
            <a:schemeClr val="accent4"/>
          </a:fillRef>
          <a:effectRef idx="0">
            <a:srgbClr val="FFFFFF"/>
          </a:effectRef>
          <a:fontRef idx="minor">
            <a:schemeClr val="lt1"/>
          </a:fontRef>
        </p:style>
        <p:txBody>
          <a:bodyPr rtlCol="0" anchor="ctr"/>
          <a:p>
            <a:pPr algn="ctr"/>
            <a:r>
              <a:rPr lang="en-US" altLang="zh-CN" b="1"/>
              <a:t>4</a:t>
            </a:r>
            <a:endParaRPr lang="en-US" altLang="zh-CN" b="1"/>
          </a:p>
        </p:txBody>
      </p:sp>
      <p:sp>
        <p:nvSpPr>
          <p:cNvPr id="4" name="圆角矩形 3"/>
          <p:cNvSpPr/>
          <p:nvPr>
            <p:custDataLst>
              <p:tags r:id="rId8"/>
            </p:custDataLst>
          </p:nvPr>
        </p:nvSpPr>
        <p:spPr>
          <a:xfrm>
            <a:off x="3249295" y="4632325"/>
            <a:ext cx="5892165" cy="652145"/>
          </a:xfrm>
          <a:prstGeom prst="roundRect">
            <a:avLst/>
          </a:prstGeom>
          <a:solidFill>
            <a:schemeClr val="bg1"/>
          </a:solidFill>
          <a:ln>
            <a:no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3">
                    <a:lumMod val="75000"/>
                  </a:schemeClr>
                </a:solidFill>
                <a:latin typeface="+mn-ea"/>
                <a:cs typeface="+mn-ea"/>
                <a:sym typeface="+mn-ea"/>
              </a:rPr>
              <a:t>生成</a:t>
            </a:r>
            <a:r>
              <a:rPr lang="en-US" altLang="zh-CN" b="1">
                <a:solidFill>
                  <a:schemeClr val="accent3">
                    <a:lumMod val="75000"/>
                  </a:schemeClr>
                </a:solidFill>
                <a:latin typeface="+mn-ea"/>
                <a:cs typeface="+mn-ea"/>
                <a:sym typeface="+mn-ea"/>
              </a:rPr>
              <a:t>APP</a:t>
            </a:r>
            <a:r>
              <a:rPr lang="zh-CN" altLang="en-US" b="1">
                <a:solidFill>
                  <a:schemeClr val="accent3">
                    <a:lumMod val="75000"/>
                  </a:schemeClr>
                </a:solidFill>
                <a:latin typeface="+mn-ea"/>
                <a:cs typeface="+mn-ea"/>
                <a:sym typeface="+mn-ea"/>
              </a:rPr>
              <a:t>程序</a:t>
            </a:r>
            <a:endParaRPr lang="zh-CN" altLang="en-US" b="1">
              <a:solidFill>
                <a:schemeClr val="accent3">
                  <a:lumMod val="75000"/>
                </a:schemeClr>
              </a:solidFill>
              <a:latin typeface="+mn-ea"/>
              <a:cs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p:sp>
        <p:nvSpPr>
          <p:cNvPr id="6" name="圆角矩形 5"/>
          <p:cNvSpPr/>
          <p:nvPr/>
        </p:nvSpPr>
        <p:spPr>
          <a:xfrm>
            <a:off x="181610" y="175895"/>
            <a:ext cx="11797030" cy="670560"/>
          </a:xfrm>
          <a:prstGeom prst="roundRect">
            <a:avLst/>
          </a:prstGeom>
          <a:solidFill>
            <a:schemeClr val="accent4"/>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zh-CN" altLang="en-US" sz="2800">
                <a:solidFill>
                  <a:schemeClr val="bg1"/>
                </a:solidFill>
              </a:rPr>
              <a:t>第四章：开发安卓</a:t>
            </a:r>
            <a:r>
              <a:rPr lang="en-US" altLang="zh-CN" sz="2800">
                <a:solidFill>
                  <a:schemeClr val="bg1"/>
                </a:solidFill>
              </a:rPr>
              <a:t>APP</a:t>
            </a:r>
            <a:r>
              <a:rPr lang="zh-CN" altLang="en-US" sz="2800">
                <a:solidFill>
                  <a:schemeClr val="bg1"/>
                </a:solidFill>
              </a:rPr>
              <a:t>案例：《简单计算器》</a:t>
            </a:r>
            <a:endParaRPr lang="zh-CN" altLang="en-US" sz="2800">
              <a:solidFill>
                <a:schemeClr val="bg1"/>
              </a:solidFill>
            </a:endParaRPr>
          </a:p>
        </p:txBody>
      </p:sp>
      <p:sp>
        <p:nvSpPr>
          <p:cNvPr id="2" name="矩形 1"/>
          <p:cNvSpPr/>
          <p:nvPr/>
        </p:nvSpPr>
        <p:spPr>
          <a:xfrm>
            <a:off x="0" y="6402070"/>
            <a:ext cx="12192000" cy="76200"/>
          </a:xfrm>
          <a:prstGeom prst="rect">
            <a:avLst/>
          </a:pr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9919018" y="6456045"/>
            <a:ext cx="1990725" cy="368300"/>
          </a:xfrm>
          <a:prstGeom prst="rect">
            <a:avLst/>
          </a:prstGeom>
          <a:noFill/>
          <a:ln>
            <a:noFill/>
          </a:ln>
        </p:spPr>
        <p:txBody>
          <a:bodyPr wrap="none" rtlCol="0" anchor="t">
            <a:spAutoFit/>
          </a:bodyPr>
          <a:p>
            <a:pPr algn="ctr"/>
            <a:r>
              <a:rPr lang="en-US" b="1">
                <a:ln w="15875"/>
                <a:solidFill>
                  <a:schemeClr val="accent3">
                    <a:lumMod val="75000"/>
                  </a:schemeClr>
                </a:solidFill>
                <a:effectLst/>
              </a:rPr>
              <a:t>www.qiaozhuo.net</a:t>
            </a:r>
            <a:endParaRPr lang="en-US" b="1">
              <a:ln w="15875"/>
              <a:solidFill>
                <a:schemeClr val="accent3">
                  <a:lumMod val="75000"/>
                </a:schemeClr>
              </a:solidFill>
              <a:effectLst/>
            </a:endParaRPr>
          </a:p>
        </p:txBody>
      </p:sp>
      <p:pic>
        <p:nvPicPr>
          <p:cNvPr id="7" name="图片 6"/>
          <p:cNvPicPr>
            <a:picLocks noChangeAspect="1"/>
          </p:cNvPicPr>
          <p:nvPr/>
        </p:nvPicPr>
        <p:blipFill>
          <a:blip r:embed="rId1"/>
          <a:stretch>
            <a:fillRect/>
          </a:stretch>
        </p:blipFill>
        <p:spPr>
          <a:xfrm>
            <a:off x="4548505" y="1104900"/>
            <a:ext cx="2617470" cy="464883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p:sp>
        <p:nvSpPr>
          <p:cNvPr id="4" name="矩形 3"/>
          <p:cNvSpPr/>
          <p:nvPr/>
        </p:nvSpPr>
        <p:spPr>
          <a:xfrm>
            <a:off x="520700" y="1805305"/>
            <a:ext cx="11150600" cy="2535555"/>
          </a:xfrm>
          <a:prstGeom prst="rect">
            <a:avLst/>
          </a:prstGeom>
          <a:ln>
            <a:solidFill>
              <a:schemeClr val="bg1"/>
            </a:solidFill>
          </a:ln>
        </p:spPr>
        <p:style>
          <a:lnRef idx="3">
            <a:schemeClr val="accent4"/>
          </a:lnRef>
          <a:fillRef idx="0">
            <a:srgbClr val="FFFFFF"/>
          </a:fillRef>
          <a:effectRef idx="0">
            <a:srgbClr val="FFFFFF"/>
          </a:effectRef>
          <a:fontRef idx="minor">
            <a:schemeClr val="tx1"/>
          </a:fontRef>
        </p:style>
        <p:txBody>
          <a:bodyPr rtlCol="0" anchor="ctr"/>
          <a:p>
            <a:pPr algn="ctr"/>
            <a:r>
              <a:rPr lang="zh-CN" altLang="en-US" sz="6000">
                <a:solidFill>
                  <a:schemeClr val="bg1"/>
                </a:solidFill>
                <a:effectLst/>
                <a:latin typeface="+mj-ea"/>
                <a:ea typeface="+mj-ea"/>
                <a:sym typeface="汉仪元隆黑-105简" panose="00020600040101010101" charset="-122"/>
              </a:rPr>
              <a:t>后续学习建</a:t>
            </a:r>
            <a:r>
              <a:rPr lang="zh-CN" altLang="en-US" sz="6000">
                <a:solidFill>
                  <a:schemeClr val="bg1"/>
                </a:solidFill>
                <a:effectLst/>
                <a:latin typeface="+mj-ea"/>
                <a:ea typeface="+mj-ea"/>
                <a:sym typeface="汉仪元隆黑-105简" panose="00020600040101010101" charset="-122"/>
              </a:rPr>
              <a:t>议</a:t>
            </a:r>
            <a:endParaRPr lang="zh-CN" altLang="en-US" sz="6000">
              <a:solidFill>
                <a:schemeClr val="bg1"/>
              </a:solidFill>
              <a:effectLst/>
              <a:latin typeface="+mj-ea"/>
              <a:ea typeface="+mj-ea"/>
              <a:sym typeface="汉仪元隆黑-105简" panose="00020600040101010101" charset="-122"/>
            </a:endParaRPr>
          </a:p>
        </p:txBody>
      </p:sp>
      <p:sp>
        <p:nvSpPr>
          <p:cNvPr id="10" name="圆角矩形 9"/>
          <p:cNvSpPr/>
          <p:nvPr/>
        </p:nvSpPr>
        <p:spPr>
          <a:xfrm>
            <a:off x="4603750" y="1238250"/>
            <a:ext cx="2984500" cy="889000"/>
          </a:xfrm>
          <a:prstGeom prst="roundRect">
            <a:avLst/>
          </a:prstGeom>
        </p:spPr>
        <p:style>
          <a:lnRef idx="2">
            <a:schemeClr val="lt1"/>
          </a:lnRef>
          <a:fillRef idx="1">
            <a:schemeClr val="accent4"/>
          </a:fillRef>
          <a:effectRef idx="1">
            <a:schemeClr val="accent4"/>
          </a:effectRef>
          <a:fontRef idx="minor">
            <a:schemeClr val="lt1"/>
          </a:fontRef>
        </p:style>
        <p:txBody>
          <a:bodyPr rtlCol="0" anchor="ctr"/>
          <a:p>
            <a:pPr algn="ctr"/>
            <a:r>
              <a:rPr lang="zh-CN" altLang="en-US" sz="2400">
                <a:solidFill>
                  <a:schemeClr val="bg1"/>
                </a:solidFill>
              </a:rPr>
              <a:t>第</a:t>
            </a:r>
            <a:r>
              <a:rPr lang="zh-CN" altLang="en-US" sz="2400">
                <a:solidFill>
                  <a:schemeClr val="bg1"/>
                </a:solidFill>
              </a:rPr>
              <a:t>五章</a:t>
            </a:r>
            <a:endParaRPr lang="zh-CN" altLang="en-US" sz="2400">
              <a:solidFill>
                <a:schemeClr val="bg1"/>
              </a:solidFill>
            </a:endParaRPr>
          </a:p>
        </p:txBody>
      </p:sp>
      <p:cxnSp>
        <p:nvCxnSpPr>
          <p:cNvPr id="13" name="直接连接符 12"/>
          <p:cNvCxnSpPr/>
          <p:nvPr/>
        </p:nvCxnSpPr>
        <p:spPr>
          <a:xfrm>
            <a:off x="-3175" y="6381750"/>
            <a:ext cx="12188825" cy="12700"/>
          </a:xfrm>
          <a:prstGeom prst="line">
            <a:avLst/>
          </a:prstGeom>
          <a:ln>
            <a:solidFill>
              <a:schemeClr val="bg1"/>
            </a:solidFill>
          </a:ln>
        </p:spPr>
        <p:style>
          <a:lnRef idx="2">
            <a:schemeClr val="accent1"/>
          </a:lnRef>
          <a:fillRef idx="0">
            <a:srgbClr val="FFFFFF"/>
          </a:fillRef>
          <a:effectRef idx="0">
            <a:srgbClr val="FFFFFF"/>
          </a:effectRef>
          <a:fontRef idx="minor">
            <a:schemeClr val="tx1"/>
          </a:fontRef>
        </p:style>
      </p:cxnSp>
      <p:sp>
        <p:nvSpPr>
          <p:cNvPr id="14" name="文本框 13"/>
          <p:cNvSpPr txBox="1"/>
          <p:nvPr/>
        </p:nvSpPr>
        <p:spPr>
          <a:xfrm>
            <a:off x="8997315" y="6381750"/>
            <a:ext cx="3188335" cy="460375"/>
          </a:xfrm>
          <a:prstGeom prst="rect">
            <a:avLst/>
          </a:prstGeom>
          <a:noFill/>
        </p:spPr>
        <p:txBody>
          <a:bodyPr wrap="square" rtlCol="0">
            <a:spAutoFit/>
          </a:bodyPr>
          <a:p>
            <a:pPr algn="ctr"/>
            <a:r>
              <a:rPr lang="en-US" altLang="zh-CN" sz="2400">
                <a:solidFill>
                  <a:schemeClr val="bg1"/>
                </a:solidFill>
                <a:latin typeface="+mn-ea"/>
                <a:sym typeface="标准粗黑" panose="02000503000000000000" charset="-122"/>
              </a:rPr>
              <a:t>www.qiaozhuo.net</a:t>
            </a:r>
            <a:endParaRPr lang="en-US" altLang="zh-CN" sz="2400">
              <a:solidFill>
                <a:schemeClr val="bg1"/>
              </a:solidFill>
              <a:latin typeface="+mn-ea"/>
              <a:sym typeface="标准粗黑" panose="02000503000000000000"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p:sp>
        <p:nvSpPr>
          <p:cNvPr id="6" name="圆角矩形 5"/>
          <p:cNvSpPr/>
          <p:nvPr/>
        </p:nvSpPr>
        <p:spPr>
          <a:xfrm>
            <a:off x="181610" y="175895"/>
            <a:ext cx="11797030" cy="670560"/>
          </a:xfrm>
          <a:prstGeom prst="roundRect">
            <a:avLst/>
          </a:prstGeom>
          <a:solidFill>
            <a:schemeClr val="accent4"/>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zh-CN" altLang="en-US" sz="2800">
                <a:solidFill>
                  <a:schemeClr val="bg1"/>
                </a:solidFill>
              </a:rPr>
              <a:t>第五章：后续学习建</a:t>
            </a:r>
            <a:r>
              <a:rPr lang="zh-CN" altLang="en-US" sz="2800">
                <a:solidFill>
                  <a:schemeClr val="bg1"/>
                </a:solidFill>
              </a:rPr>
              <a:t>议</a:t>
            </a:r>
            <a:endParaRPr lang="zh-CN" altLang="en-US" sz="2800">
              <a:solidFill>
                <a:schemeClr val="bg1"/>
              </a:solidFill>
            </a:endParaRPr>
          </a:p>
        </p:txBody>
      </p:sp>
      <p:sp>
        <p:nvSpPr>
          <p:cNvPr id="2" name="矩形 1"/>
          <p:cNvSpPr/>
          <p:nvPr/>
        </p:nvSpPr>
        <p:spPr>
          <a:xfrm>
            <a:off x="0" y="6402070"/>
            <a:ext cx="12192000" cy="76200"/>
          </a:xfrm>
          <a:prstGeom prst="rect">
            <a:avLst/>
          </a:pr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9919018" y="6456045"/>
            <a:ext cx="1990725" cy="368300"/>
          </a:xfrm>
          <a:prstGeom prst="rect">
            <a:avLst/>
          </a:prstGeom>
          <a:noFill/>
          <a:ln>
            <a:noFill/>
          </a:ln>
        </p:spPr>
        <p:txBody>
          <a:bodyPr wrap="none" rtlCol="0" anchor="t">
            <a:spAutoFit/>
          </a:bodyPr>
          <a:p>
            <a:pPr algn="ctr"/>
            <a:r>
              <a:rPr lang="en-US" b="1">
                <a:ln w="15875"/>
                <a:solidFill>
                  <a:schemeClr val="accent3">
                    <a:lumMod val="75000"/>
                  </a:schemeClr>
                </a:solidFill>
                <a:effectLst/>
              </a:rPr>
              <a:t>www.qiaozhuo.net</a:t>
            </a:r>
            <a:endParaRPr lang="en-US" b="1">
              <a:ln w="15875"/>
              <a:solidFill>
                <a:schemeClr val="accent3">
                  <a:lumMod val="75000"/>
                </a:schemeClr>
              </a:solidFill>
              <a:effectLst/>
            </a:endParaRPr>
          </a:p>
        </p:txBody>
      </p:sp>
      <p:sp>
        <p:nvSpPr>
          <p:cNvPr id="8" name="文本框 7"/>
          <p:cNvSpPr txBox="1"/>
          <p:nvPr/>
        </p:nvSpPr>
        <p:spPr>
          <a:xfrm>
            <a:off x="602615" y="1180465"/>
            <a:ext cx="11201400" cy="5077460"/>
          </a:xfrm>
          <a:prstGeom prst="rect">
            <a:avLst/>
          </a:prstGeom>
          <a:noFill/>
        </p:spPr>
        <p:txBody>
          <a:bodyPr wrap="square" rtlCol="0">
            <a:spAutoFit/>
          </a:bodyPr>
          <a:p>
            <a:r>
              <a:rPr lang="zh-CN" altLang="en-US" b="1">
                <a:solidFill>
                  <a:schemeClr val="accent3">
                    <a:lumMod val="75000"/>
                  </a:schemeClr>
                </a:solidFill>
              </a:rPr>
              <a:t>亲爱的编程爱好者们，</a:t>
            </a:r>
            <a:endParaRPr lang="zh-CN" altLang="en-US" b="1">
              <a:solidFill>
                <a:schemeClr val="accent3">
                  <a:lumMod val="75000"/>
                </a:schemeClr>
              </a:solidFill>
            </a:endParaRPr>
          </a:p>
          <a:p>
            <a:endParaRPr lang="zh-CN" altLang="en-US" b="1">
              <a:solidFill>
                <a:schemeClr val="accent3">
                  <a:lumMod val="75000"/>
                </a:schemeClr>
              </a:solidFill>
            </a:endParaRPr>
          </a:p>
          <a:p>
            <a:r>
              <a:rPr lang="zh-CN" altLang="en-US" b="1">
                <a:solidFill>
                  <a:schemeClr val="accent3">
                    <a:lumMod val="75000"/>
                  </a:schemeClr>
                </a:solidFill>
              </a:rPr>
              <a:t>在巧琢编程网的陪伴下，您已经顺利完成了《火山安卓开发入门</a:t>
            </a:r>
            <a:r>
              <a:rPr lang="zh-CN" altLang="en-US" b="1">
                <a:solidFill>
                  <a:schemeClr val="accent3">
                    <a:lumMod val="75000"/>
                  </a:schemeClr>
                </a:solidFill>
              </a:rPr>
              <a:t>课》这一旅程，就像一位勇敢的探险家，初步揭开了安卓开发世界的神秘面纱。此刻，您或许正站在一座巍峨山峰的半山腰，眼前是更加壮丽而复杂的编程景观，心中既有成就感，也充满了对未知的好奇与向往。</a:t>
            </a:r>
            <a:endParaRPr lang="zh-CN" altLang="en-US" b="1">
              <a:solidFill>
                <a:schemeClr val="accent3">
                  <a:lumMod val="75000"/>
                </a:schemeClr>
              </a:solidFill>
            </a:endParaRPr>
          </a:p>
          <a:p>
            <a:endParaRPr lang="zh-CN" altLang="en-US" b="1">
              <a:solidFill>
                <a:schemeClr val="accent3">
                  <a:lumMod val="75000"/>
                </a:schemeClr>
              </a:solidFill>
            </a:endParaRPr>
          </a:p>
          <a:p>
            <a:r>
              <a:rPr lang="zh-CN" altLang="en-US" b="1">
                <a:solidFill>
                  <a:schemeClr val="accent3">
                    <a:lumMod val="75000"/>
                  </a:schemeClr>
                </a:solidFill>
              </a:rPr>
              <a:t>《火山安卓开发入门课》就像一盏明灯，引领您从编程的门外汉，成为了能够构建简单应用的“入门级工匠”。您学会了如何在代码的海洋中航行，体验了从设计到实现的全过程，那份成就感，如同亲手点亮的第一盏灯火，照亮了前行的道路。</a:t>
            </a:r>
            <a:endParaRPr lang="zh-CN" altLang="en-US" b="1">
              <a:solidFill>
                <a:schemeClr val="accent3">
                  <a:lumMod val="75000"/>
                </a:schemeClr>
              </a:solidFill>
            </a:endParaRPr>
          </a:p>
          <a:p>
            <a:endParaRPr lang="zh-CN" altLang="en-US" b="1">
              <a:solidFill>
                <a:schemeClr val="accent3">
                  <a:lumMod val="75000"/>
                </a:schemeClr>
              </a:solidFill>
            </a:endParaRPr>
          </a:p>
          <a:p>
            <a:r>
              <a:rPr lang="zh-CN" altLang="en-US" b="1">
                <a:solidFill>
                  <a:schemeClr val="accent3">
                    <a:lumMod val="75000"/>
                  </a:schemeClr>
                </a:solidFill>
              </a:rPr>
              <a:t>然而，编程的世界浩瀚无垠，仅仅掌握入门知识，还不足以让我们在这片广袤的土地上自由驰骋。正如古人所言：“学无止境，气有浩然。”在软件开发这条路上，每一次深入学习，都是对自己能力边界的拓宽，每一次实践尝试，都是对梦想的坚定追寻。</a:t>
            </a:r>
            <a:endParaRPr lang="zh-CN" altLang="en-US" b="1">
              <a:solidFill>
                <a:schemeClr val="accent3">
                  <a:lumMod val="75000"/>
                </a:schemeClr>
              </a:solidFill>
            </a:endParaRPr>
          </a:p>
          <a:p>
            <a:endParaRPr lang="zh-CN" altLang="en-US" b="1">
              <a:solidFill>
                <a:schemeClr val="accent3">
                  <a:lumMod val="75000"/>
                </a:schemeClr>
              </a:solidFill>
            </a:endParaRPr>
          </a:p>
          <a:p>
            <a:r>
              <a:rPr lang="zh-CN" altLang="en-US" b="1">
                <a:solidFill>
                  <a:schemeClr val="accent3">
                    <a:lumMod val="75000"/>
                  </a:schemeClr>
                </a:solidFill>
              </a:rPr>
              <a:t>因此，巧琢编程网精心筹备了《火山安卓开发精讲课》——这是一门专为希望在安卓开发领域更上一层楼的学习者打造的进阶课程。它不仅是对《入</a:t>
            </a:r>
            <a:r>
              <a:rPr lang="zh-CN" altLang="en-US" b="1">
                <a:solidFill>
                  <a:schemeClr val="accent3">
                    <a:lumMod val="75000"/>
                  </a:schemeClr>
                </a:solidFill>
              </a:rPr>
              <a:t>门》课程的深化与拓展，更是您从“入门”迈向“精通”的桥梁。在这里，您将深入了解安卓系统的底层机制，掌握高级编程技巧，学会如何设计高效、美观的用户界面，以及如何优化应用性能，确保它在万千应用中脱颖而出。</a:t>
            </a:r>
            <a:endParaRPr lang="zh-CN" altLang="en-US" b="1">
              <a:solidFill>
                <a:schemeClr val="accent3">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8"/>
                                        </p:tgtEl>
                                        <p:attrNameLst>
                                          <p:attrName>style.visibility</p:attrName>
                                        </p:attrNameLst>
                                      </p:cBhvr>
                                      <p:to>
                                        <p:strVal val="visible"/>
                                      </p:to>
                                    </p:set>
                                    <p:anim calcmode="discrete" valueType="clr">
                                      <p:cBhvr override="childStyle">
                                        <p:cTn id="7" dur="80"/>
                                        <p:tgtEl>
                                          <p:spTgt spid="8"/>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8"/>
                                        </p:tgtEl>
                                        <p:attrNameLst>
                                          <p:attrName>fillcolor</p:attrName>
                                        </p:attrNameLst>
                                      </p:cBhvr>
                                      <p:tavLst>
                                        <p:tav tm="0">
                                          <p:val>
                                            <p:clrVal>
                                              <a:schemeClr val="accent2"/>
                                            </p:clrVal>
                                          </p:val>
                                        </p:tav>
                                        <p:tav tm="50000">
                                          <p:val>
                                            <p:clrVal>
                                              <a:schemeClr val="hlink"/>
                                            </p:clrVal>
                                          </p:val>
                                        </p:tav>
                                      </p:tavLst>
                                    </p:anim>
                                    <p:set>
                                      <p:cBhvr>
                                        <p:cTn id="9" dur="80"/>
                                        <p:tgtEl>
                                          <p:spTgt spid="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p:sp>
        <p:nvSpPr>
          <p:cNvPr id="6" name="圆角矩形 5"/>
          <p:cNvSpPr/>
          <p:nvPr/>
        </p:nvSpPr>
        <p:spPr>
          <a:xfrm>
            <a:off x="181610" y="175895"/>
            <a:ext cx="11797030" cy="670560"/>
          </a:xfrm>
          <a:prstGeom prst="roundRect">
            <a:avLst/>
          </a:prstGeom>
          <a:solidFill>
            <a:schemeClr val="accent4"/>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zh-CN" altLang="en-US" sz="2800">
                <a:solidFill>
                  <a:schemeClr val="bg1"/>
                </a:solidFill>
              </a:rPr>
              <a:t>第五章：后续学习建</a:t>
            </a:r>
            <a:r>
              <a:rPr lang="zh-CN" altLang="en-US" sz="2800">
                <a:solidFill>
                  <a:schemeClr val="bg1"/>
                </a:solidFill>
              </a:rPr>
              <a:t>议</a:t>
            </a:r>
            <a:endParaRPr lang="zh-CN" altLang="en-US" sz="2800">
              <a:solidFill>
                <a:schemeClr val="bg1"/>
              </a:solidFill>
            </a:endParaRPr>
          </a:p>
        </p:txBody>
      </p:sp>
      <p:sp>
        <p:nvSpPr>
          <p:cNvPr id="2" name="矩形 1"/>
          <p:cNvSpPr/>
          <p:nvPr/>
        </p:nvSpPr>
        <p:spPr>
          <a:xfrm>
            <a:off x="0" y="6402070"/>
            <a:ext cx="12192000" cy="76200"/>
          </a:xfrm>
          <a:prstGeom prst="rect">
            <a:avLst/>
          </a:pr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9919018" y="6456045"/>
            <a:ext cx="1990725" cy="368300"/>
          </a:xfrm>
          <a:prstGeom prst="rect">
            <a:avLst/>
          </a:prstGeom>
          <a:noFill/>
          <a:ln>
            <a:noFill/>
          </a:ln>
        </p:spPr>
        <p:txBody>
          <a:bodyPr wrap="none" rtlCol="0" anchor="t">
            <a:spAutoFit/>
          </a:bodyPr>
          <a:p>
            <a:pPr algn="ctr"/>
            <a:r>
              <a:rPr lang="en-US" b="1">
                <a:ln w="15875"/>
                <a:solidFill>
                  <a:schemeClr val="accent3">
                    <a:lumMod val="75000"/>
                  </a:schemeClr>
                </a:solidFill>
                <a:effectLst/>
              </a:rPr>
              <a:t>www.qiaozhuo.net</a:t>
            </a:r>
            <a:endParaRPr lang="en-US" b="1">
              <a:ln w="15875"/>
              <a:solidFill>
                <a:schemeClr val="accent3">
                  <a:lumMod val="75000"/>
                </a:schemeClr>
              </a:solidFill>
              <a:effectLst/>
            </a:endParaRPr>
          </a:p>
        </p:txBody>
      </p:sp>
      <p:sp>
        <p:nvSpPr>
          <p:cNvPr id="8" name="文本框 7"/>
          <p:cNvSpPr txBox="1"/>
          <p:nvPr/>
        </p:nvSpPr>
        <p:spPr>
          <a:xfrm>
            <a:off x="602615" y="1180465"/>
            <a:ext cx="11201400" cy="3692525"/>
          </a:xfrm>
          <a:prstGeom prst="rect">
            <a:avLst/>
          </a:prstGeom>
          <a:noFill/>
        </p:spPr>
        <p:txBody>
          <a:bodyPr wrap="square" rtlCol="0">
            <a:spAutoFit/>
          </a:bodyPr>
          <a:p>
            <a:r>
              <a:rPr lang="zh-CN" altLang="en-US" b="1">
                <a:solidFill>
                  <a:schemeClr val="accent3">
                    <a:lumMod val="75000"/>
                  </a:schemeClr>
                </a:solidFill>
              </a:rPr>
              <a:t>学习之路，亦是修行之旅。在编程的世界里，每一次挑战都藏着成长的机遇，每一次失败都是通往成功的垫脚石。我们相信，每一位选择继续深造的您，都怀揣着对技术的热爱与对梦想的执着。正如匠人雕琢美玉，需经千锤百炼，方能成就非凡。您的每一次努力，都是在为自己的编程之路铺就坚实的基石。</a:t>
            </a:r>
            <a:endParaRPr lang="zh-CN" altLang="en-US" b="1">
              <a:solidFill>
                <a:schemeClr val="accent3">
                  <a:lumMod val="75000"/>
                </a:schemeClr>
              </a:solidFill>
            </a:endParaRPr>
          </a:p>
          <a:p>
            <a:endParaRPr lang="zh-CN" altLang="en-US" b="1">
              <a:solidFill>
                <a:schemeClr val="accent3">
                  <a:lumMod val="75000"/>
                </a:schemeClr>
              </a:solidFill>
            </a:endParaRPr>
          </a:p>
          <a:p>
            <a:r>
              <a:rPr lang="zh-CN" altLang="en-US" b="1">
                <a:solidFill>
                  <a:schemeClr val="accent3">
                    <a:lumMod val="75000"/>
                  </a:schemeClr>
                </a:solidFill>
              </a:rPr>
              <a:t>在巧琢编程网，我们不仅仅是知识的传递者，更是您学习旅程中的伙伴与朋友。我们希望通过《火山安卓开发精讲课》，不仅能让您的技术能力实现质的飞跃，更能激发您内心的潜能，让您在编程的广阔天地间，展翅高飞，成就一番属于自己的辉煌。</a:t>
            </a:r>
            <a:endParaRPr lang="zh-CN" altLang="en-US" b="1">
              <a:solidFill>
                <a:schemeClr val="accent3">
                  <a:lumMod val="75000"/>
                </a:schemeClr>
              </a:solidFill>
            </a:endParaRPr>
          </a:p>
          <a:p>
            <a:endParaRPr lang="zh-CN" altLang="en-US" b="1">
              <a:solidFill>
                <a:schemeClr val="accent3">
                  <a:lumMod val="75000"/>
                </a:schemeClr>
              </a:solidFill>
            </a:endParaRPr>
          </a:p>
          <a:p>
            <a:r>
              <a:rPr lang="zh-CN" altLang="en-US" b="1">
                <a:solidFill>
                  <a:schemeClr val="accent3">
                    <a:lumMod val="75000"/>
                  </a:schemeClr>
                </a:solidFill>
              </a:rPr>
              <a:t>现在，是时候迈出这一步，从“初识火山”到“精通安卓”，让我们一起，开启这段充满挑战与收获的进阶之旅。在巧琢编程网，您的每一分投入，都将转化为未来成功的种子，绽放出最耀眼的光芒。</a:t>
            </a:r>
            <a:endParaRPr lang="zh-CN" altLang="en-US" b="1">
              <a:solidFill>
                <a:schemeClr val="accent3">
                  <a:lumMod val="75000"/>
                </a:schemeClr>
              </a:solidFill>
            </a:endParaRPr>
          </a:p>
          <a:p>
            <a:endParaRPr lang="zh-CN" altLang="en-US" b="1">
              <a:solidFill>
                <a:schemeClr val="accent3">
                  <a:lumMod val="75000"/>
                </a:schemeClr>
              </a:solidFill>
            </a:endParaRPr>
          </a:p>
          <a:p>
            <a:r>
              <a:rPr lang="zh-CN" altLang="en-US" b="1">
                <a:solidFill>
                  <a:schemeClr val="accent3">
                    <a:lumMod val="75000"/>
                  </a:schemeClr>
                </a:solidFill>
              </a:rPr>
              <a:t>为了庆祝《火山安卓开发精讲课》的推出，前100名报名者将享受专属优惠，更有机会获得一对一学习指导。赶快行动吧，让梦想照进现实，从这一刻开始！</a:t>
            </a:r>
            <a:endParaRPr lang="zh-CN" altLang="en-US" b="1">
              <a:solidFill>
                <a:schemeClr val="accent3">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8"/>
                                        </p:tgtEl>
                                        <p:attrNameLst>
                                          <p:attrName>style.visibility</p:attrName>
                                        </p:attrNameLst>
                                      </p:cBhvr>
                                      <p:to>
                                        <p:strVal val="visible"/>
                                      </p:to>
                                    </p:set>
                                    <p:anim calcmode="discrete" valueType="clr">
                                      <p:cBhvr override="childStyle">
                                        <p:cTn id="7" dur="80"/>
                                        <p:tgtEl>
                                          <p:spTgt spid="8"/>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8"/>
                                        </p:tgtEl>
                                        <p:attrNameLst>
                                          <p:attrName>fillcolor</p:attrName>
                                        </p:attrNameLst>
                                      </p:cBhvr>
                                      <p:tavLst>
                                        <p:tav tm="0">
                                          <p:val>
                                            <p:clrVal>
                                              <a:schemeClr val="accent2"/>
                                            </p:clrVal>
                                          </p:val>
                                        </p:tav>
                                        <p:tav tm="50000">
                                          <p:val>
                                            <p:clrVal>
                                              <a:schemeClr val="hlink"/>
                                            </p:clrVal>
                                          </p:val>
                                        </p:tav>
                                      </p:tavLst>
                                    </p:anim>
                                    <p:set>
                                      <p:cBhvr>
                                        <p:cTn id="9" dur="80"/>
                                        <p:tgtEl>
                                          <p:spTgt spid="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p:sp>
        <p:nvSpPr>
          <p:cNvPr id="4" name="矩形 3"/>
          <p:cNvSpPr/>
          <p:nvPr/>
        </p:nvSpPr>
        <p:spPr>
          <a:xfrm>
            <a:off x="520700" y="1805305"/>
            <a:ext cx="11150600" cy="2535555"/>
          </a:xfrm>
          <a:prstGeom prst="rect">
            <a:avLst/>
          </a:prstGeom>
          <a:ln>
            <a:solidFill>
              <a:schemeClr val="bg1"/>
            </a:solidFill>
          </a:ln>
        </p:spPr>
        <p:style>
          <a:lnRef idx="3">
            <a:schemeClr val="accent4"/>
          </a:lnRef>
          <a:fillRef idx="0">
            <a:srgbClr val="FFFFFF"/>
          </a:fillRef>
          <a:effectRef idx="0">
            <a:srgbClr val="FFFFFF"/>
          </a:effectRef>
          <a:fontRef idx="minor">
            <a:schemeClr val="tx1"/>
          </a:fontRef>
        </p:style>
        <p:txBody>
          <a:bodyPr rtlCol="0" anchor="ctr"/>
          <a:p>
            <a:pPr algn="ctr"/>
            <a:endParaRPr lang="zh-CN" altLang="en-US" sz="5400">
              <a:solidFill>
                <a:schemeClr val="bg1"/>
              </a:solidFill>
              <a:effectLst/>
              <a:latin typeface="+mj-ea"/>
              <a:ea typeface="+mj-ea"/>
              <a:sym typeface="汉仪元隆黑-105简" panose="00020600040101010101" charset="-122"/>
            </a:endParaRPr>
          </a:p>
        </p:txBody>
      </p:sp>
      <p:sp>
        <p:nvSpPr>
          <p:cNvPr id="10" name="圆角矩形 9"/>
          <p:cNvSpPr/>
          <p:nvPr/>
        </p:nvSpPr>
        <p:spPr>
          <a:xfrm>
            <a:off x="4588510" y="1238250"/>
            <a:ext cx="2984500" cy="889000"/>
          </a:xfrm>
          <a:prstGeom prst="roundRect">
            <a:avLst/>
          </a:prstGeom>
        </p:spPr>
        <p:style>
          <a:lnRef idx="2">
            <a:schemeClr val="lt1"/>
          </a:lnRef>
          <a:fillRef idx="1">
            <a:schemeClr val="accent4"/>
          </a:fillRef>
          <a:effectRef idx="1">
            <a:schemeClr val="accent4"/>
          </a:effectRef>
          <a:fontRef idx="minor">
            <a:schemeClr val="lt1"/>
          </a:fontRef>
        </p:style>
        <p:txBody>
          <a:bodyPr rtlCol="0" anchor="ctr"/>
          <a:p>
            <a:pPr algn="ctr"/>
            <a:endParaRPr lang="zh-CN" altLang="en-US" sz="2400">
              <a:solidFill>
                <a:schemeClr val="bg1"/>
              </a:solidFill>
            </a:endParaRPr>
          </a:p>
        </p:txBody>
      </p:sp>
      <p:cxnSp>
        <p:nvCxnSpPr>
          <p:cNvPr id="13" name="直接连接符 12"/>
          <p:cNvCxnSpPr/>
          <p:nvPr/>
        </p:nvCxnSpPr>
        <p:spPr>
          <a:xfrm>
            <a:off x="-3175" y="6381750"/>
            <a:ext cx="12188825" cy="12700"/>
          </a:xfrm>
          <a:prstGeom prst="line">
            <a:avLst/>
          </a:prstGeom>
          <a:ln>
            <a:solidFill>
              <a:schemeClr val="bg1"/>
            </a:solidFill>
          </a:ln>
        </p:spPr>
        <p:style>
          <a:lnRef idx="2">
            <a:schemeClr val="accent1"/>
          </a:lnRef>
          <a:fillRef idx="0">
            <a:srgbClr val="FFFFFF"/>
          </a:fillRef>
          <a:effectRef idx="0">
            <a:srgbClr val="FFFFFF"/>
          </a:effectRef>
          <a:fontRef idx="minor">
            <a:schemeClr val="tx1"/>
          </a:fontRef>
        </p:style>
      </p:cxnSp>
      <p:sp>
        <p:nvSpPr>
          <p:cNvPr id="14" name="文本框 13"/>
          <p:cNvSpPr txBox="1"/>
          <p:nvPr/>
        </p:nvSpPr>
        <p:spPr>
          <a:xfrm>
            <a:off x="4587875" y="1336040"/>
            <a:ext cx="2985135" cy="675640"/>
          </a:xfrm>
          <a:prstGeom prst="rect">
            <a:avLst/>
          </a:prstGeom>
          <a:noFill/>
        </p:spPr>
        <p:txBody>
          <a:bodyPr wrap="square" rtlCol="0">
            <a:spAutoFit/>
          </a:bodyPr>
          <a:p>
            <a:pPr algn="ctr"/>
            <a:r>
              <a:rPr lang="zh-CN" altLang="en-US" sz="2400">
                <a:solidFill>
                  <a:schemeClr val="bg1"/>
                </a:solidFill>
                <a:latin typeface="+mn-ea"/>
                <a:sym typeface="标准粗黑" panose="02000503000000000000" charset="-122"/>
              </a:rPr>
              <a:t>巧琢编程网</a:t>
            </a:r>
            <a:endParaRPr lang="en-US" altLang="zh-CN" sz="2400">
              <a:solidFill>
                <a:schemeClr val="bg1"/>
              </a:solidFill>
              <a:latin typeface="+mn-ea"/>
              <a:sym typeface="标准粗黑" panose="02000503000000000000" charset="-122"/>
            </a:endParaRPr>
          </a:p>
          <a:p>
            <a:pPr algn="ctr"/>
            <a:r>
              <a:rPr lang="en-US" altLang="zh-CN" sz="1400">
                <a:solidFill>
                  <a:schemeClr val="bg1"/>
                </a:solidFill>
                <a:latin typeface="+mn-ea"/>
                <a:sym typeface="标准粗黑" panose="02000503000000000000" charset="-122"/>
              </a:rPr>
              <a:t>www.qiaozhuo.net</a:t>
            </a:r>
            <a:endParaRPr lang="en-US" altLang="zh-CN" sz="1400">
              <a:solidFill>
                <a:schemeClr val="bg1"/>
              </a:solidFill>
              <a:latin typeface="+mn-ea"/>
              <a:sym typeface="标准粗黑" panose="02000503000000000000" charset="-122"/>
            </a:endParaRPr>
          </a:p>
        </p:txBody>
      </p:sp>
      <p:sp>
        <p:nvSpPr>
          <p:cNvPr id="2" name="文本框 1"/>
          <p:cNvSpPr txBox="1"/>
          <p:nvPr/>
        </p:nvSpPr>
        <p:spPr>
          <a:xfrm>
            <a:off x="718185" y="2393315"/>
            <a:ext cx="10725785" cy="1568450"/>
          </a:xfrm>
          <a:prstGeom prst="rect">
            <a:avLst/>
          </a:prstGeom>
          <a:noFill/>
        </p:spPr>
        <p:txBody>
          <a:bodyPr wrap="square" rtlCol="0">
            <a:spAutoFit/>
          </a:bodyPr>
          <a:p>
            <a:pPr algn="ctr"/>
            <a:r>
              <a:rPr lang="zh-CN" altLang="en-US" sz="4800">
                <a:solidFill>
                  <a:schemeClr val="bg1"/>
                </a:solidFill>
                <a:effectLst/>
                <a:latin typeface="+mj-ea"/>
                <a:ea typeface="+mj-ea"/>
                <a:sym typeface="汉仪元隆黑-105简" panose="00020600040101010101" charset="-122"/>
              </a:rPr>
              <a:t>路虽远行则将至，事虽难做则必成。</a:t>
            </a:r>
            <a:endParaRPr lang="zh-CN" altLang="en-US" sz="4800">
              <a:solidFill>
                <a:schemeClr val="bg1"/>
              </a:solidFill>
              <a:effectLst/>
              <a:latin typeface="+mj-ea"/>
              <a:ea typeface="+mj-ea"/>
              <a:sym typeface="汉仪元隆黑-105简" panose="00020600040101010101" charset="-122"/>
            </a:endParaRPr>
          </a:p>
          <a:p>
            <a:pPr algn="ctr"/>
            <a:r>
              <a:rPr lang="zh-CN" altLang="en-US" sz="4800">
                <a:solidFill>
                  <a:schemeClr val="bg1"/>
                </a:solidFill>
              </a:rPr>
              <a:t>祝福你！再</a:t>
            </a:r>
            <a:r>
              <a:rPr lang="zh-CN" altLang="en-US" sz="4800">
                <a:solidFill>
                  <a:schemeClr val="bg1"/>
                </a:solidFill>
              </a:rPr>
              <a:t>会！</a:t>
            </a:r>
            <a:endParaRPr lang="zh-CN" altLang="en-US" sz="4800">
              <a:solidFill>
                <a:schemeClr val="bg1"/>
              </a:solidFill>
            </a:endParaRPr>
          </a:p>
        </p:txBody>
      </p:sp>
    </p:spTree>
  </p:cSld>
  <p:clrMapOvr>
    <a:masterClrMapping/>
  </p:clrMapOvr>
</p:sld>
</file>

<file path=ppt/tags/tag1.xml><?xml version="1.0" encoding="utf-8"?>
<p:tagLst xmlns:p="http://schemas.openxmlformats.org/presentationml/2006/main">
  <p:tag name="KSO_WM_DIAGRAM_VIRTUALLY_FRAME" val="{&quot;height&quot;:349.25,&quot;left&quot;:186.4,&quot;top&quot;:106.4,&quot;width&quot;:524.3}"/>
</p:tagLst>
</file>

<file path=ppt/tags/tag2.xml><?xml version="1.0" encoding="utf-8"?>
<p:tagLst xmlns:p="http://schemas.openxmlformats.org/presentationml/2006/main">
  <p:tag name="KSO_WM_DIAGRAM_VIRTUALLY_FRAME" val="{&quot;height&quot;:349.25,&quot;left&quot;:186.4,&quot;top&quot;:106.4,&quot;width&quot;:524.3}"/>
</p:tagLst>
</file>

<file path=ppt/tags/tag3.xml><?xml version="1.0" encoding="utf-8"?>
<p:tagLst xmlns:p="http://schemas.openxmlformats.org/presentationml/2006/main">
  <p:tag name="KSO_WM_DIAGRAM_VIRTUALLY_FRAME" val="{&quot;height&quot;:349.25,&quot;left&quot;:186.4,&quot;top&quot;:106.4,&quot;width&quot;:524.3}"/>
</p:tagLst>
</file>

<file path=ppt/tags/tag4.xml><?xml version="1.0" encoding="utf-8"?>
<p:tagLst xmlns:p="http://schemas.openxmlformats.org/presentationml/2006/main">
  <p:tag name="KSO_WM_DIAGRAM_VIRTUALLY_FRAME" val="{&quot;height&quot;:349.25,&quot;left&quot;:186.4,&quot;top&quot;:106.4,&quot;width&quot;:524.3}"/>
</p:tagLst>
</file>

<file path=ppt/tags/tag5.xml><?xml version="1.0" encoding="utf-8"?>
<p:tagLst xmlns:p="http://schemas.openxmlformats.org/presentationml/2006/main">
  <p:tag name="KSO_WM_DIAGRAM_VIRTUALLY_FRAME" val="{&quot;height&quot;:349.25,&quot;left&quot;:186.4,&quot;top&quot;:106.4,&quot;width&quot;:524.3}"/>
</p:tagLst>
</file>

<file path=ppt/tags/tag6.xml><?xml version="1.0" encoding="utf-8"?>
<p:tagLst xmlns:p="http://schemas.openxmlformats.org/presentationml/2006/main">
  <p:tag name="KSO_WM_DIAGRAM_VIRTUALLY_FRAME" val="{&quot;height&quot;:349.25,&quot;left&quot;:186.4,&quot;top&quot;:106.4,&quot;width&quot;:524.3}"/>
</p:tagLst>
</file>

<file path=ppt/tags/tag7.xml><?xml version="1.0" encoding="utf-8"?>
<p:tagLst xmlns:p="http://schemas.openxmlformats.org/presentationml/2006/main">
  <p:tag name="KSO_WM_DIAGRAM_VIRTUALLY_FRAME" val="{&quot;height&quot;:349.25,&quot;left&quot;:186.4,&quot;top&quot;:106.4,&quot;width&quot;:524.3}"/>
</p:tagLst>
</file>

<file path=ppt/tags/tag8.xml><?xml version="1.0" encoding="utf-8"?>
<p:tagLst xmlns:p="http://schemas.openxmlformats.org/presentationml/2006/main">
  <p:tag name="KSO_WM_DIAGRAM_VIRTUALLY_FRAME" val="{&quot;height&quot;:349.25,&quot;left&quot;:186.4,&quot;top&quot;:106.4,&quot;width&quot;:524.3}"/>
</p:tagLst>
</file>

<file path=ppt/tags/tag9.xml><?xml version="1.0" encoding="utf-8"?>
<p:tagLst xmlns:p="http://schemas.openxmlformats.org/presentationml/2006/main">
  <p:tag name="KSO_WM_DIAGRAM_VIRTUALLY_FRAME" val="{&quot;height&quot;:349.25,&quot;left&quot;:186.4,&quot;top&quot;:106.4,&quot;width&quot;:524.3}"/>
</p:tagLst>
</file>

<file path=ppt/tags/tag10.xml><?xml version="1.0" encoding="utf-8"?>
<p:tagLst xmlns:p="http://schemas.openxmlformats.org/presentationml/2006/main">
  <p:tag name="KSO_WM_DIAGRAM_VIRTUALLY_FRAME" val="{&quot;height&quot;:349.25,&quot;left&quot;:186.4,&quot;top&quot;:106.4,&quot;width&quot;:524.3}"/>
</p:tagLst>
</file>

<file path=ppt/tags/tag11.xml><?xml version="1.0" encoding="utf-8"?>
<p:tagLst xmlns:p="http://schemas.openxmlformats.org/presentationml/2006/main">
  <p:tag name="KSO_WM_DIAGRAM_VIRTUALLY_FRAME" val="{&quot;height&quot;:349.25,&quot;left&quot;:186.4,&quot;top&quot;:106.4,&quot;width&quot;:525.4}"/>
</p:tagLst>
</file>

<file path=ppt/tags/tag12.xml><?xml version="1.0" encoding="utf-8"?>
<p:tagLst xmlns:p="http://schemas.openxmlformats.org/presentationml/2006/main">
  <p:tag name="KSO_WM_DIAGRAM_VIRTUALLY_FRAME" val="{&quot;height&quot;:349.25,&quot;left&quot;:186.4,&quot;top&quot;:106.4,&quot;width&quot;:525.4}"/>
</p:tagLst>
</file>

<file path=ppt/tags/tag13.xml><?xml version="1.0" encoding="utf-8"?>
<p:tagLst xmlns:p="http://schemas.openxmlformats.org/presentationml/2006/main">
  <p:tag name="KSO_WM_DIAGRAM_VIRTUALLY_FRAME" val="{&quot;height&quot;:349.25,&quot;left&quot;:186.4,&quot;top&quot;:106.4,&quot;width&quot;:525.4}"/>
</p:tagLst>
</file>

<file path=ppt/tags/tag14.xml><?xml version="1.0" encoding="utf-8"?>
<p:tagLst xmlns:p="http://schemas.openxmlformats.org/presentationml/2006/main">
  <p:tag name="KSO_WM_DIAGRAM_VIRTUALLY_FRAME" val="{&quot;height&quot;:349.25,&quot;left&quot;:186.4,&quot;top&quot;:106.4,&quot;width&quot;:525.4}"/>
</p:tagLst>
</file>

<file path=ppt/tags/tag15.xml><?xml version="1.0" encoding="utf-8"?>
<p:tagLst xmlns:p="http://schemas.openxmlformats.org/presentationml/2006/main">
  <p:tag name="KSO_WM_DIAGRAM_VIRTUALLY_FRAME" val="{&quot;height&quot;:349.25,&quot;left&quot;:186.4,&quot;top&quot;:106.4,&quot;width&quot;:525.4}"/>
</p:tagLst>
</file>

<file path=ppt/tags/tag16.xml><?xml version="1.0" encoding="utf-8"?>
<p:tagLst xmlns:p="http://schemas.openxmlformats.org/presentationml/2006/main">
  <p:tag name="KSO_WM_DIAGRAM_VIRTUALLY_FRAME" val="{&quot;height&quot;:349.25,&quot;left&quot;:186.4,&quot;top&quot;:106.4,&quot;width&quot;:525.4}"/>
</p:tagLst>
</file>

<file path=ppt/tags/tag17.xml><?xml version="1.0" encoding="utf-8"?>
<p:tagLst xmlns:p="http://schemas.openxmlformats.org/presentationml/2006/main">
  <p:tag name="RESOURCE_RECORD_KEY" val="{&quot;13&quot;:[4563128,4563124,20419721]}"/>
</p:tagLst>
</file>

<file path=ppt/tags/tag18.xml><?xml version="1.0" encoding="utf-8"?>
<p:tagLst xmlns:p="http://schemas.openxmlformats.org/presentationml/2006/main">
  <p:tag name="KSO_WM_DIAGRAM_VIRTUALLY_FRAME" val="{&quot;height&quot;:354,&quot;left&quot;:186.4,&quot;top&quot;:101.65,&quot;width&quot;:525.4}"/>
</p:tagLst>
</file>

<file path=ppt/tags/tag19.xml><?xml version="1.0" encoding="utf-8"?>
<p:tagLst xmlns:p="http://schemas.openxmlformats.org/presentationml/2006/main">
  <p:tag name="KSO_WM_DIAGRAM_VIRTUALLY_FRAME" val="{&quot;height&quot;:354,&quot;left&quot;:186.4,&quot;top&quot;:101.65,&quot;width&quot;:525.4}"/>
</p:tagLst>
</file>

<file path=ppt/tags/tag20.xml><?xml version="1.0" encoding="utf-8"?>
<p:tagLst xmlns:p="http://schemas.openxmlformats.org/presentationml/2006/main">
  <p:tag name="KSO_WM_DIAGRAM_VIRTUALLY_FRAME" val="{&quot;height&quot;:354,&quot;left&quot;:186.4,&quot;top&quot;:101.65,&quot;width&quot;:525.4}"/>
</p:tagLst>
</file>

<file path=ppt/tags/tag21.xml><?xml version="1.0" encoding="utf-8"?>
<p:tagLst xmlns:p="http://schemas.openxmlformats.org/presentationml/2006/main">
  <p:tag name="KSO_WM_DIAGRAM_VIRTUALLY_FRAME" val="{&quot;height&quot;:354,&quot;left&quot;:186.4,&quot;top&quot;:101.65,&quot;width&quot;:525.4}"/>
</p:tagLst>
</file>

<file path=ppt/tags/tag22.xml><?xml version="1.0" encoding="utf-8"?>
<p:tagLst xmlns:p="http://schemas.openxmlformats.org/presentationml/2006/main">
  <p:tag name="KSO_WM_DIAGRAM_VIRTUALLY_FRAME" val="{&quot;height&quot;:354,&quot;left&quot;:186.4,&quot;top&quot;:101.65,&quot;width&quot;:525.4}"/>
</p:tagLst>
</file>

<file path=ppt/tags/tag23.xml><?xml version="1.0" encoding="utf-8"?>
<p:tagLst xmlns:p="http://schemas.openxmlformats.org/presentationml/2006/main">
  <p:tag name="KSO_WM_DIAGRAM_VIRTUALLY_FRAME" val="{&quot;height&quot;:354,&quot;left&quot;:186.4,&quot;top&quot;:101.65,&quot;width&quot;:525.4}"/>
</p:tagLst>
</file>

<file path=ppt/tags/tag24.xml><?xml version="1.0" encoding="utf-8"?>
<p:tagLst xmlns:p="http://schemas.openxmlformats.org/presentationml/2006/main">
  <p:tag name="KSO_WM_DIAGRAM_VIRTUALLY_FRAME" val="{&quot;height&quot;:349.25,&quot;left&quot;:186.4,&quot;top&quot;:106.4,&quot;width&quot;:525.4}"/>
</p:tagLst>
</file>

<file path=ppt/tags/tag25.xml><?xml version="1.0" encoding="utf-8"?>
<p:tagLst xmlns:p="http://schemas.openxmlformats.org/presentationml/2006/main">
  <p:tag name="KSO_WM_DIAGRAM_VIRTUALLY_FRAME" val="{&quot;height&quot;:349.25,&quot;left&quot;:186.4,&quot;top&quot;:106.4,&quot;width&quot;:525.4}"/>
</p:tagLst>
</file>

<file path=ppt/tags/tag26.xml><?xml version="1.0" encoding="utf-8"?>
<p:tagLst xmlns:p="http://schemas.openxmlformats.org/presentationml/2006/main">
  <p:tag name="KSO_WM_DIAGRAM_VIRTUALLY_FRAME" val="{&quot;height&quot;:349.25,&quot;left&quot;:186.4,&quot;top&quot;:106.4,&quot;width&quot;:525.4}"/>
</p:tagLst>
</file>

<file path=ppt/tags/tag27.xml><?xml version="1.0" encoding="utf-8"?>
<p:tagLst xmlns:p="http://schemas.openxmlformats.org/presentationml/2006/main">
  <p:tag name="KSO_WM_DIAGRAM_VIRTUALLY_FRAME" val="{&quot;height&quot;:349.25,&quot;left&quot;:186.4,&quot;top&quot;:106.4,&quot;width&quot;:525.4}"/>
</p:tagLst>
</file>

<file path=ppt/tags/tag28.xml><?xml version="1.0" encoding="utf-8"?>
<p:tagLst xmlns:p="http://schemas.openxmlformats.org/presentationml/2006/main">
  <p:tag name="RESOURCE_RECORD_KEY" val="{&quot;13&quot;:[4563127,20362259,20419717,4364952,20280319]}"/>
</p:tagLst>
</file>

<file path=ppt/tags/tag29.xml><?xml version="1.0" encoding="utf-8"?>
<p:tagLst xmlns:p="http://schemas.openxmlformats.org/presentationml/2006/main">
  <p:tag name="RESOURCE_RECORD_KEY" val="{&quot;13&quot;:[4563127,20362259,20419717]}"/>
</p:tagLst>
</file>

<file path=ppt/tags/tag30.xml><?xml version="1.0" encoding="utf-8"?>
<p:tagLst xmlns:p="http://schemas.openxmlformats.org/presentationml/2006/main">
  <p:tag name="RESOURCE_RECORD_KEY" val="{&quot;13&quot;:[4563127,20362259,20419717]}"/>
</p:tagLst>
</file>

<file path=ppt/tags/tag31.xml><?xml version="1.0" encoding="utf-8"?>
<p:tagLst xmlns:p="http://schemas.openxmlformats.org/presentationml/2006/main">
  <p:tag name="RESOURCE_RECORD_KEY" val="{&quot;13&quot;:[4563127,20362259,20419717]}"/>
</p:tagLst>
</file>

<file path=ppt/tags/tag32.xml><?xml version="1.0" encoding="utf-8"?>
<p:tagLst xmlns:p="http://schemas.openxmlformats.org/presentationml/2006/main">
  <p:tag name="TABLE_ENDDRAG_ORIGIN_RECT" val="376*204"/>
  <p:tag name="TABLE_ENDDRAG_RECT" val="22*118*376*204"/>
</p:tagLst>
</file>

<file path=ppt/tags/tag33.xml><?xml version="1.0" encoding="utf-8"?>
<p:tagLst xmlns:p="http://schemas.openxmlformats.org/presentationml/2006/main">
  <p:tag name="RESOURCE_RECORD_KEY" val="{&quot;13&quot;:[4563127,20362259,20419717],&quot;29&quot;:[50052423,50052436,50000142]}"/>
</p:tagLst>
</file>

<file path=ppt/tags/tag34.xml><?xml version="1.0" encoding="utf-8"?>
<p:tagLst xmlns:p="http://schemas.openxmlformats.org/presentationml/2006/main">
  <p:tag name="TABLE_ENDDRAG_ORIGIN_RECT" val="376*204"/>
  <p:tag name="TABLE_ENDDRAG_RECT" val="22*118*376*204"/>
</p:tagLst>
</file>

<file path=ppt/tags/tag35.xml><?xml version="1.0" encoding="utf-8"?>
<p:tagLst xmlns:p="http://schemas.openxmlformats.org/presentationml/2006/main">
  <p:tag name="RESOURCE_RECORD_KEY" val="{&quot;13&quot;:[4563127,20362259,20419717],&quot;29&quot;:[50052423,50052436,50000142]}"/>
</p:tagLst>
</file>

<file path=ppt/tags/tag36.xml><?xml version="1.0" encoding="utf-8"?>
<p:tagLst xmlns:p="http://schemas.openxmlformats.org/presentationml/2006/main">
  <p:tag name="RESOURCE_RECORD_KEY" val="{&quot;13&quot;:[4563127,20362259,20419717],&quot;29&quot;:[50052423,50052436,50000142]}"/>
</p:tagLst>
</file>

<file path=ppt/tags/tag37.xml><?xml version="1.0" encoding="utf-8"?>
<p:tagLst xmlns:p="http://schemas.openxmlformats.org/presentationml/2006/main">
  <p:tag name="KSO_WM_DIAGRAM_VIRTUALLY_FRAME" val="{&quot;height&quot;:354,&quot;left&quot;:186.4,&quot;top&quot;:101.65,&quot;width&quot;:525.4}"/>
</p:tagLst>
</file>

<file path=ppt/tags/tag38.xml><?xml version="1.0" encoding="utf-8"?>
<p:tagLst xmlns:p="http://schemas.openxmlformats.org/presentationml/2006/main">
  <p:tag name="KSO_WM_DIAGRAM_VIRTUALLY_FRAME" val="{&quot;height&quot;:354,&quot;left&quot;:186.4,&quot;top&quot;:101.65,&quot;width&quot;:525.4}"/>
</p:tagLst>
</file>

<file path=ppt/tags/tag39.xml><?xml version="1.0" encoding="utf-8"?>
<p:tagLst xmlns:p="http://schemas.openxmlformats.org/presentationml/2006/main">
  <p:tag name="KSO_WM_DIAGRAM_VIRTUALLY_FRAME" val="{&quot;height&quot;:354,&quot;left&quot;:186.4,&quot;top&quot;:101.65,&quot;width&quot;:525.4}"/>
</p:tagLst>
</file>

<file path=ppt/tags/tag40.xml><?xml version="1.0" encoding="utf-8"?>
<p:tagLst xmlns:p="http://schemas.openxmlformats.org/presentationml/2006/main">
  <p:tag name="KSO_WM_DIAGRAM_VIRTUALLY_FRAME" val="{&quot;height&quot;:354,&quot;left&quot;:186.4,&quot;top&quot;:101.65,&quot;width&quot;:525.4}"/>
</p:tagLst>
</file>

<file path=ppt/tags/tag41.xml><?xml version="1.0" encoding="utf-8"?>
<p:tagLst xmlns:p="http://schemas.openxmlformats.org/presentationml/2006/main">
  <p:tag name="KSO_WM_DIAGRAM_VIRTUALLY_FRAME" val="{&quot;height&quot;:354,&quot;left&quot;:186.4,&quot;top&quot;:101.65,&quot;width&quot;:525.4}"/>
</p:tagLst>
</file>

<file path=ppt/tags/tag42.xml><?xml version="1.0" encoding="utf-8"?>
<p:tagLst xmlns:p="http://schemas.openxmlformats.org/presentationml/2006/main">
  <p:tag name="KSO_WM_DIAGRAM_VIRTUALLY_FRAME" val="{&quot;height&quot;:354,&quot;left&quot;:186.4,&quot;top&quot;:101.65,&quot;width&quot;:525.4}"/>
</p:tagLst>
</file>

<file path=ppt/tags/tag43.xml><?xml version="1.0" encoding="utf-8"?>
<p:tagLst xmlns:p="http://schemas.openxmlformats.org/presentationml/2006/main">
  <p:tag name="KSO_WM_DIAGRAM_VIRTUALLY_FRAME" val="{&quot;height&quot;:349.25,&quot;left&quot;:186.4,&quot;top&quot;:106.4,&quot;width&quot;:525.4}"/>
</p:tagLst>
</file>

<file path=ppt/tags/tag44.xml><?xml version="1.0" encoding="utf-8"?>
<p:tagLst xmlns:p="http://schemas.openxmlformats.org/presentationml/2006/main">
  <p:tag name="KSO_WM_DIAGRAM_VIRTUALLY_FRAME" val="{&quot;height&quot;:349.25,&quot;left&quot;:186.4,&quot;top&quot;:106.4,&quot;width&quot;:525.4}"/>
</p:tagLst>
</file>

<file path=ppt/tags/tag45.xml><?xml version="1.0" encoding="utf-8"?>
<p:tagLst xmlns:p="http://schemas.openxmlformats.org/presentationml/2006/main">
  <p:tag name="KSO_WM_DIAGRAM_VIRTUALLY_FRAME" val="{&quot;height&quot;:354,&quot;left&quot;:186.4,&quot;top&quot;:101.65,&quot;width&quot;:525.4}"/>
</p:tagLst>
</file>

<file path=ppt/tags/tag46.xml><?xml version="1.0" encoding="utf-8"?>
<p:tagLst xmlns:p="http://schemas.openxmlformats.org/presentationml/2006/main">
  <p:tag name="KSO_WM_DIAGRAM_VIRTUALLY_FRAME" val="{&quot;height&quot;:354,&quot;left&quot;:186.4,&quot;top&quot;:101.65,&quot;width&quot;:525.4}"/>
</p:tagLst>
</file>

<file path=ppt/tags/tag47.xml><?xml version="1.0" encoding="utf-8"?>
<p:tagLst xmlns:p="http://schemas.openxmlformats.org/presentationml/2006/main">
  <p:tag name="KSO_WM_DIAGRAM_VIRTUALLY_FRAME" val="{&quot;height&quot;:354,&quot;left&quot;:186.4,&quot;top&quot;:101.65,&quot;width&quot;:525.4}"/>
</p:tagLst>
</file>

<file path=ppt/tags/tag48.xml><?xml version="1.0" encoding="utf-8"?>
<p:tagLst xmlns:p="http://schemas.openxmlformats.org/presentationml/2006/main">
  <p:tag name="KSO_WM_DIAGRAM_VIRTUALLY_FRAME" val="{&quot;height&quot;:354,&quot;left&quot;:186.4,&quot;top&quot;:101.65,&quot;width&quot;:525.4}"/>
</p:tagLst>
</file>

<file path=ppt/tags/tag49.xml><?xml version="1.0" encoding="utf-8"?>
<p:tagLst xmlns:p="http://schemas.openxmlformats.org/presentationml/2006/main">
  <p:tag name="KSO_WM_DIAGRAM_VIRTUALLY_FRAME" val="{&quot;height&quot;:354,&quot;left&quot;:186.4,&quot;top&quot;:101.65,&quot;width&quot;:525.4}"/>
</p:tagLst>
</file>

<file path=ppt/tags/tag50.xml><?xml version="1.0" encoding="utf-8"?>
<p:tagLst xmlns:p="http://schemas.openxmlformats.org/presentationml/2006/main">
  <p:tag name="KSO_WM_DIAGRAM_VIRTUALLY_FRAME" val="{&quot;height&quot;:354,&quot;left&quot;:186.4,&quot;top&quot;:101.65,&quot;width&quot;:525.4}"/>
</p:tagLst>
</file>

<file path=ppt/tags/tag51.xml><?xml version="1.0" encoding="utf-8"?>
<p:tagLst xmlns:p="http://schemas.openxmlformats.org/presentationml/2006/main">
  <p:tag name="KSO_WM_DIAGRAM_VIRTUALLY_FRAME" val="{&quot;height&quot;:349.25,&quot;left&quot;:186.4,&quot;top&quot;:106.4,&quot;width&quot;:525.4}"/>
</p:tagLst>
</file>

<file path=ppt/tags/tag52.xml><?xml version="1.0" encoding="utf-8"?>
<p:tagLst xmlns:p="http://schemas.openxmlformats.org/presentationml/2006/main">
  <p:tag name="KSO_WM_DIAGRAM_VIRTUALLY_FRAME" val="{&quot;height&quot;:349.25,&quot;left&quot;:186.4,&quot;top&quot;:106.4,&quot;width&quot;:525.4}"/>
</p:tagLst>
</file>

<file path=ppt/tags/tag53.xml><?xml version="1.0" encoding="utf-8"?>
<p:tagLst xmlns:p="http://schemas.openxmlformats.org/presentationml/2006/main">
  <p:tag name="commondata" val="eyJoZGlkIjoiZTQxZGY5ZWFkZDY0ZjNjYTI3ODFjOTExYzlhMjVlYzkifQ=="/>
  <p:tag name="resource_record_key" val="{&quot;12&quot;:[25002277],&quot;13&quot;:[19951231,4563128,4563124,20419721,4563127,20362259,20419717,4364952,20280319],&quot;29&quot;:[50052423,50052436,50000142]}"/>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3253</Words>
  <Application>WPS 演示</Application>
  <PresentationFormat>宽屏</PresentationFormat>
  <Paragraphs>417</Paragraphs>
  <Slides>25</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25</vt:i4>
      </vt:variant>
    </vt:vector>
  </HeadingPairs>
  <TitlesOfParts>
    <vt:vector size="35" baseType="lpstr">
      <vt:lpstr>Arial</vt:lpstr>
      <vt:lpstr>宋体</vt:lpstr>
      <vt:lpstr>Wingdings</vt:lpstr>
      <vt:lpstr>汉仪元隆黑-105简</vt:lpstr>
      <vt:lpstr>黑体</vt:lpstr>
      <vt:lpstr>标准粗黑</vt:lpstr>
      <vt:lpstr>微软雅黑</vt:lpstr>
      <vt:lpstr>Calibri</vt:lpstr>
      <vt:lpstr>Arial Unicode MS</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zmmhcc-P43s</dc:creator>
  <cp:lastModifiedBy>zmmhcc</cp:lastModifiedBy>
  <cp:revision>53</cp:revision>
  <dcterms:created xsi:type="dcterms:W3CDTF">2023-08-09T12:44:00Z</dcterms:created>
  <dcterms:modified xsi:type="dcterms:W3CDTF">2026-01-22T12:46:34Z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6F004FDBF01243EB86837CF0C5A4269C_13</vt:lpwstr>
  </property>
  <property fmtid="{D5CDD505-2E9C-101B-9397-08002B2CF9AE}" pid="3" name="KSOProductBuildVer">
    <vt:lpwstr>2052-12.1.0.24034</vt:lpwstr>
  </property>
</Properties>
</file>