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media/image20.svg" ContentType="image/svg+xml"/>
  <Override PartName="/ppt/media/image22.svg" ContentType="image/svg+xml"/>
  <Override PartName="/ppt/media/image24.svg" ContentType="image/svg+xml"/>
  <Override PartName="/ppt/media/image26.svg" ContentType="image/svg+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7"/>
  </p:notesMasterIdLst>
  <p:handoutMasterIdLst>
    <p:handoutMasterId r:id="rId38"/>
  </p:handoutMasterIdLst>
  <p:sldIdLst>
    <p:sldId id="256" r:id="rId3"/>
    <p:sldId id="287" r:id="rId4"/>
    <p:sldId id="305" r:id="rId5"/>
    <p:sldId id="304" r:id="rId6"/>
    <p:sldId id="290" r:id="rId7"/>
    <p:sldId id="291" r:id="rId8"/>
    <p:sldId id="292" r:id="rId9"/>
    <p:sldId id="322" r:id="rId10"/>
    <p:sldId id="323" r:id="rId11"/>
    <p:sldId id="339" r:id="rId12"/>
    <p:sldId id="347" r:id="rId13"/>
    <p:sldId id="341" r:id="rId14"/>
    <p:sldId id="366" r:id="rId15"/>
    <p:sldId id="369" r:id="rId16"/>
    <p:sldId id="368" r:id="rId17"/>
    <p:sldId id="342" r:id="rId18"/>
    <p:sldId id="325" r:id="rId19"/>
    <p:sldId id="326" r:id="rId20"/>
    <p:sldId id="370" r:id="rId21"/>
    <p:sldId id="343" r:id="rId22"/>
    <p:sldId id="344" r:id="rId23"/>
    <p:sldId id="345" r:id="rId24"/>
    <p:sldId id="389" r:id="rId25"/>
    <p:sldId id="293" r:id="rId26"/>
    <p:sldId id="294" r:id="rId27"/>
    <p:sldId id="297" r:id="rId28"/>
    <p:sldId id="298" r:id="rId29"/>
    <p:sldId id="299" r:id="rId30"/>
    <p:sldId id="300" r:id="rId31"/>
    <p:sldId id="301" r:id="rId32"/>
    <p:sldId id="346" r:id="rId33"/>
    <p:sldId id="327" r:id="rId34"/>
    <p:sldId id="328" r:id="rId35"/>
    <p:sldId id="283" r:id="rId36"/>
  </p:sldIdLst>
  <p:sldSz cx="12192000" cy="6858000"/>
  <p:notesSz cx="6858000" cy="9144000"/>
  <p:custDataLst>
    <p:tags r:id="rId4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F990618-A3C3-46F5-9345-7853EB5BFEB0}" styleName="表样式 1">
    <a:wholeTbl>
      <a:tcTxStyle>
        <a:fontRef idx="none">
          <a:srgbClr val="000000"/>
        </a:fontRef>
      </a:tcTxStyle>
      <a:tcStyle>
        <a:tcBdr>
          <a:left>
            <a:ln>
              <a:noFill/>
            </a:ln>
          </a:left>
          <a:right>
            <a:ln>
              <a:noFill/>
            </a:ln>
          </a:right>
          <a:top>
            <a:ln w="12700" cmpd="sng">
              <a:solidFill>
                <a:schemeClr val="dk1"/>
              </a:solidFill>
            </a:ln>
          </a:top>
          <a:bottom>
            <a:ln w="12700" cmpd="sng">
              <a:solidFill>
                <a:schemeClr val="dk1"/>
              </a:solidFill>
            </a:ln>
          </a:bottom>
          <a:insideH>
            <a:ln w="9525" cmpd="sng">
              <a:solidFill>
                <a:schemeClr val="dk1">
                  <a:lumMod val="40000"/>
                  <a:lumOff val="60000"/>
                </a:schemeClr>
              </a:solidFill>
            </a:ln>
          </a:insideH>
          <a:insideV>
            <a:ln>
              <a:noFill/>
            </a:ln>
          </a:insideV>
        </a:tcBdr>
        <a:fill>
          <a:solidFill>
            <a:srgbClr val="FFFFFF"/>
          </a:solidFill>
        </a:fill>
      </a:tcStyle>
    </a:wholeTbl>
    <a:band2H>
      <a:tcStyle>
        <a:tcBdr/>
        <a:fill>
          <a:solidFill>
            <a:schemeClr val="dk1">
              <a:lumMod val="10000"/>
              <a:lumOff val="90000"/>
            </a:schemeClr>
          </a:solidFill>
        </a:fill>
      </a:tcStyle>
    </a:band2H>
    <a:band1V>
      <a:tcStyle>
        <a:tcBdr>
          <a:left>
            <a:ln>
              <a:noFill/>
            </a:ln>
          </a:left>
          <a:right>
            <a:ln>
              <a:noFill/>
            </a:ln>
          </a:right>
          <a:top>
            <a:ln w="12700" cmpd="sng">
              <a:solidFill>
                <a:schemeClr val="dk1"/>
              </a:solidFill>
            </a:ln>
          </a:top>
          <a:bottom>
            <a:ln w="12700" cmpd="sng">
              <a:solidFill>
                <a:schemeClr val="dk1"/>
              </a:solidFill>
            </a:ln>
          </a:bottom>
          <a:insideH>
            <a:ln w="9525" cmpd="sng">
              <a:solidFill>
                <a:schemeClr val="dk1">
                  <a:lumMod val="40000"/>
                  <a:lumOff val="60000"/>
                </a:schemeClr>
              </a:solidFill>
            </a:ln>
          </a:insideH>
          <a:insideV>
            <a:ln>
              <a:noFill/>
            </a:ln>
          </a:insideV>
        </a:tcBdr>
        <a:fill>
          <a:solidFill>
            <a:schemeClr val="dk1">
              <a:lumMod val="10000"/>
              <a:lumOff val="90000"/>
            </a:schemeClr>
          </a:solidFill>
        </a:fill>
      </a:tcStyle>
    </a:band1V>
    <a:lastCol>
      <a:tcTxStyle b="on">
        <a:fontRef idx="none">
          <a:srgbClr val="08090C"/>
        </a:fontRef>
      </a:tcTxStyle>
      <a:tcStyle>
        <a:tcBdr>
          <a:left>
            <a:ln>
              <a:noFill/>
            </a:ln>
          </a:left>
          <a:right>
            <a:ln>
              <a:noFill/>
            </a:ln>
          </a:right>
          <a:top>
            <a:ln w="12700" cmpd="sng">
              <a:solidFill>
                <a:schemeClr val="dk1"/>
              </a:solidFill>
            </a:ln>
          </a:top>
          <a:bottom>
            <a:ln w="12700" cmpd="sng">
              <a:solidFill>
                <a:schemeClr val="dk1"/>
              </a:solidFill>
            </a:ln>
          </a:bottom>
          <a:insideH>
            <a:ln w="9525" cmpd="sng">
              <a:solidFill>
                <a:schemeClr val="dk1">
                  <a:lumMod val="40000"/>
                  <a:lumOff val="60000"/>
                </a:schemeClr>
              </a:solidFill>
            </a:ln>
          </a:insideH>
          <a:insideV>
            <a:ln>
              <a:noFill/>
            </a:ln>
          </a:insideV>
        </a:tcBdr>
        <a:fill>
          <a:solidFill>
            <a:schemeClr val="dk1">
              <a:lumMod val="20000"/>
              <a:lumOff val="80000"/>
            </a:schemeClr>
          </a:solidFill>
        </a:fill>
      </a:tcStyle>
    </a:lastCol>
    <a:firstCol>
      <a:tcTxStyle b="on">
        <a:fontRef idx="none">
          <a:srgbClr val="08090C"/>
        </a:fontRef>
      </a:tcTxStyle>
      <a:tcStyle>
        <a:tcBdr>
          <a:left>
            <a:ln>
              <a:noFill/>
            </a:ln>
          </a:left>
          <a:right>
            <a:ln>
              <a:noFill/>
            </a:ln>
          </a:right>
          <a:top>
            <a:ln w="12700" cmpd="sng">
              <a:solidFill>
                <a:schemeClr val="dk1"/>
              </a:solidFill>
            </a:ln>
          </a:top>
          <a:bottom>
            <a:ln w="12700" cmpd="sng">
              <a:solidFill>
                <a:schemeClr val="dk1"/>
              </a:solidFill>
            </a:ln>
          </a:bottom>
          <a:insideH>
            <a:ln w="9525" cmpd="sng">
              <a:solidFill>
                <a:schemeClr val="dk1">
                  <a:lumMod val="40000"/>
                  <a:lumOff val="60000"/>
                </a:schemeClr>
              </a:solidFill>
            </a:ln>
          </a:insideH>
          <a:insideV>
            <a:ln>
              <a:noFill/>
            </a:ln>
          </a:insideV>
        </a:tcBdr>
        <a:fill>
          <a:solidFill>
            <a:schemeClr val="dk1">
              <a:lumMod val="20000"/>
              <a:lumOff val="80000"/>
            </a:schemeClr>
          </a:solidFill>
        </a:fill>
      </a:tcStyle>
    </a:firstCol>
    <a:lastRow>
      <a:tcTxStyle b="on">
        <a:fontRef idx="none">
          <a:schemeClr val="dk1"/>
        </a:fontRef>
      </a:tcTxStyle>
      <a:tcStyle>
        <a:tcBdr>
          <a:left>
            <a:ln>
              <a:noFill/>
            </a:ln>
          </a:left>
          <a:right>
            <a:ln>
              <a:noFill/>
            </a:ln>
          </a:right>
          <a:top>
            <a:ln w="9525" cmpd="sng">
              <a:solidFill>
                <a:schemeClr val="dk1"/>
              </a:solidFill>
            </a:ln>
          </a:top>
          <a:bottom>
            <a:ln w="12700" cmpd="sng">
              <a:solidFill>
                <a:schemeClr val="dk1"/>
              </a:solidFill>
            </a:ln>
          </a:bottom>
          <a:insideH>
            <a:ln>
              <a:noFill/>
            </a:ln>
          </a:insideH>
          <a:insideV>
            <a:ln>
              <a:noFill/>
            </a:ln>
          </a:insideV>
        </a:tcBdr>
        <a:fill>
          <a:solidFill>
            <a:srgbClr val="FFFFFF"/>
          </a:solidFill>
        </a:fill>
      </a:tcStyle>
    </a:lastRow>
    <a:firstRow>
      <a:tcTxStyle b="on">
        <a:fontRef idx="none">
          <a:schemeClr val="dk1"/>
        </a:fontRef>
      </a:tcTxStyle>
      <a:tcStyle>
        <a:tcBdr>
          <a:left>
            <a:ln>
              <a:noFill/>
            </a:ln>
          </a:left>
          <a:right>
            <a:ln>
              <a:noFill/>
            </a:ln>
          </a:right>
          <a:top>
            <a:ln>
              <a:noFill/>
            </a:ln>
          </a:top>
          <a:bottom>
            <a:ln w="12700" cmpd="sng">
              <a:solidFill>
                <a:schemeClr val="dk1"/>
              </a:solidFill>
            </a:ln>
          </a:bottom>
          <a:insideH>
            <a:ln>
              <a:noFill/>
            </a:ln>
          </a:insideH>
          <a:insideV>
            <a:ln>
              <a:noFill/>
            </a:ln>
          </a:insideV>
        </a:tcBdr>
        <a:fill>
          <a:solidFill>
            <a:srgbClr val="FFFFFF"/>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2" Type="http://schemas.openxmlformats.org/officeDocument/2006/relationships/tags" Target="tags/tag65.xml"/><Relationship Id="rId41" Type="http://schemas.openxmlformats.org/officeDocument/2006/relationships/tableStyles" Target="tableStyles.xml"/><Relationship Id="rId40" Type="http://schemas.openxmlformats.org/officeDocument/2006/relationships/viewProps" Target="viewProps.xml"/><Relationship Id="rId4" Type="http://schemas.openxmlformats.org/officeDocument/2006/relationships/slide" Target="slides/slide2.xml"/><Relationship Id="rId39" Type="http://schemas.openxmlformats.org/officeDocument/2006/relationships/presProps" Target="presProps.xml"/><Relationship Id="rId38" Type="http://schemas.openxmlformats.org/officeDocument/2006/relationships/handoutMaster" Target="handoutMasters/handoutMaster1.xml"/><Relationship Id="rId37" Type="http://schemas.openxmlformats.org/officeDocument/2006/relationships/notesMaster" Target="notesMasters/notesMaster1.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1" Type="http://schemas.openxmlformats.org/officeDocument/2006/relationships/slideLayout" Target="../slideLayouts/slideLayout2.xml"/><Relationship Id="rId10" Type="http://schemas.openxmlformats.org/officeDocument/2006/relationships/tags" Target="../tags/tag10.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24.xml"/><Relationship Id="rId7" Type="http://schemas.openxmlformats.org/officeDocument/2006/relationships/tags" Target="../tags/tag23.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jpeg"/><Relationship Id="rId1" Type="http://schemas.openxmlformats.org/officeDocument/2006/relationships/image" Target="../media/image4.jpeg"/></Relationships>
</file>

<file path=ppt/slides/_rels/slide11.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jpeg"/><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6.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3.png"/><Relationship Id="rId1" Type="http://schemas.openxmlformats.org/officeDocument/2006/relationships/image" Target="../media/image12.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30.xml"/><Relationship Id="rId5" Type="http://schemas.openxmlformats.org/officeDocument/2006/relationships/tags" Target="../tags/tag29.xml"/><Relationship Id="rId4" Type="http://schemas.openxmlformats.org/officeDocument/2006/relationships/tags" Target="../tags/tag28.xml"/><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png"/></Relationships>
</file>

<file path=ppt/slides/_rels/slide2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jpe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0.svg"/><Relationship Id="rId1" Type="http://schemas.openxmlformats.org/officeDocument/2006/relationships/image" Target="../media/image19.png"/></Relationships>
</file>

<file path=ppt/slides/_rels/slide2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2.svg"/><Relationship Id="rId3" Type="http://schemas.openxmlformats.org/officeDocument/2006/relationships/image" Target="../media/image21.png"/><Relationship Id="rId2" Type="http://schemas.openxmlformats.org/officeDocument/2006/relationships/image" Target="../media/image20.svg"/><Relationship Id="rId1" Type="http://schemas.openxmlformats.org/officeDocument/2006/relationships/image" Target="../media/image19.png"/></Relationships>
</file>

<file path=ppt/slides/_rels/slide23.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2.svg"/><Relationship Id="rId3" Type="http://schemas.openxmlformats.org/officeDocument/2006/relationships/image" Target="../media/image21.png"/><Relationship Id="rId2" Type="http://schemas.openxmlformats.org/officeDocument/2006/relationships/image" Target="../media/image20.svg"/><Relationship Id="rId1" Type="http://schemas.openxmlformats.org/officeDocument/2006/relationships/image" Target="../media/image1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9" Type="http://schemas.openxmlformats.org/officeDocument/2006/relationships/tags" Target="../tags/tag39.xml"/><Relationship Id="rId8" Type="http://schemas.openxmlformats.org/officeDocument/2006/relationships/tags" Target="../tags/tag38.xml"/><Relationship Id="rId7" Type="http://schemas.openxmlformats.org/officeDocument/2006/relationships/tags" Target="../tags/tag37.xml"/><Relationship Id="rId6" Type="http://schemas.openxmlformats.org/officeDocument/2006/relationships/tags" Target="../tags/tag36.xml"/><Relationship Id="rId5" Type="http://schemas.openxmlformats.org/officeDocument/2006/relationships/tags" Target="../tags/tag35.xml"/><Relationship Id="rId4" Type="http://schemas.openxmlformats.org/officeDocument/2006/relationships/tags" Target="../tags/tag34.xml"/><Relationship Id="rId3" Type="http://schemas.openxmlformats.org/officeDocument/2006/relationships/tags" Target="../tags/tag33.xml"/><Relationship Id="rId2" Type="http://schemas.openxmlformats.org/officeDocument/2006/relationships/tags" Target="../tags/tag32.xml"/><Relationship Id="rId13" Type="http://schemas.openxmlformats.org/officeDocument/2006/relationships/slideLayout" Target="../slideLayouts/slideLayout2.xml"/><Relationship Id="rId12" Type="http://schemas.openxmlformats.org/officeDocument/2006/relationships/tags" Target="../tags/tag42.xml"/><Relationship Id="rId11" Type="http://schemas.openxmlformats.org/officeDocument/2006/relationships/tags" Target="../tags/tag41.xml"/><Relationship Id="rId10" Type="http://schemas.openxmlformats.org/officeDocument/2006/relationships/tags" Target="../tags/tag40.xml"/><Relationship Id="rId1" Type="http://schemas.openxmlformats.org/officeDocument/2006/relationships/tags" Target="../tags/tag31.xml"/></Relationships>
</file>

<file path=ppt/slides/_rels/slide26.xml.rels><?xml version="1.0" encoding="UTF-8" standalone="yes"?>
<Relationships xmlns="http://schemas.openxmlformats.org/package/2006/relationships"><Relationship Id="rId9" Type="http://schemas.openxmlformats.org/officeDocument/2006/relationships/tags" Target="../tags/tag47.xml"/><Relationship Id="rId8" Type="http://schemas.openxmlformats.org/officeDocument/2006/relationships/tags" Target="../tags/tag46.xml"/><Relationship Id="rId7" Type="http://schemas.openxmlformats.org/officeDocument/2006/relationships/image" Target="../media/image26.svg"/><Relationship Id="rId6" Type="http://schemas.openxmlformats.org/officeDocument/2006/relationships/image" Target="../media/image25.png"/><Relationship Id="rId5" Type="http://schemas.openxmlformats.org/officeDocument/2006/relationships/tags" Target="../tags/tag45.xml"/><Relationship Id="rId4" Type="http://schemas.openxmlformats.org/officeDocument/2006/relationships/tags" Target="../tags/tag44.xml"/><Relationship Id="rId3" Type="http://schemas.openxmlformats.org/officeDocument/2006/relationships/image" Target="../media/image24.svg"/><Relationship Id="rId2" Type="http://schemas.openxmlformats.org/officeDocument/2006/relationships/image" Target="../media/image23.png"/><Relationship Id="rId12" Type="http://schemas.openxmlformats.org/officeDocument/2006/relationships/slideLayout" Target="../slideLayouts/slideLayout2.xml"/><Relationship Id="rId11" Type="http://schemas.openxmlformats.org/officeDocument/2006/relationships/tags" Target="../tags/tag49.xml"/><Relationship Id="rId10" Type="http://schemas.openxmlformats.org/officeDocument/2006/relationships/tags" Target="../tags/tag48.xml"/><Relationship Id="rId1" Type="http://schemas.openxmlformats.org/officeDocument/2006/relationships/tags" Target="../tags/tag43.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0.xml"/><Relationship Id="rId1" Type="http://schemas.openxmlformats.org/officeDocument/2006/relationships/image" Target="../media/image27.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2.xml"/><Relationship Id="rId1" Type="http://schemas.openxmlformats.org/officeDocument/2006/relationships/tags" Target="../tags/tag51.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4.xml"/><Relationship Id="rId1" Type="http://schemas.openxmlformats.org/officeDocument/2006/relationships/tags" Target="../tags/tag53.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5.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64.xml"/><Relationship Id="rId7" Type="http://schemas.openxmlformats.org/officeDocument/2006/relationships/tags" Target="../tags/tag63.xml"/><Relationship Id="rId6" Type="http://schemas.openxmlformats.org/officeDocument/2006/relationships/tags" Target="../tags/tag62.xml"/><Relationship Id="rId5" Type="http://schemas.openxmlformats.org/officeDocument/2006/relationships/tags" Target="../tags/tag61.xml"/><Relationship Id="rId4" Type="http://schemas.openxmlformats.org/officeDocument/2006/relationships/tags" Target="../tags/tag60.xml"/><Relationship Id="rId3" Type="http://schemas.openxmlformats.org/officeDocument/2006/relationships/tags" Target="../tags/tag59.xml"/><Relationship Id="rId2" Type="http://schemas.openxmlformats.org/officeDocument/2006/relationships/tags" Target="../tags/tag58.xml"/><Relationship Id="rId1" Type="http://schemas.openxmlformats.org/officeDocument/2006/relationships/tags" Target="../tags/tag5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p:sp>
        <p:nvSpPr>
          <p:cNvPr id="4" name="矩形 3"/>
          <p:cNvSpPr/>
          <p:nvPr/>
        </p:nvSpPr>
        <p:spPr>
          <a:xfrm>
            <a:off x="520700" y="1805305"/>
            <a:ext cx="11150600" cy="2535555"/>
          </a:xfrm>
          <a:prstGeom prst="rect">
            <a:avLst/>
          </a:prstGeom>
          <a:ln>
            <a:solidFill>
              <a:schemeClr val="bg1"/>
            </a:solidFill>
          </a:ln>
        </p:spPr>
        <p:style>
          <a:lnRef idx="3">
            <a:schemeClr val="accent4"/>
          </a:lnRef>
          <a:fillRef idx="0">
            <a:srgbClr val="FFFFFF"/>
          </a:fillRef>
          <a:effectRef idx="0">
            <a:srgbClr val="FFFFFF"/>
          </a:effectRef>
          <a:fontRef idx="minor">
            <a:schemeClr val="tx1"/>
          </a:fontRef>
        </p:style>
        <p:txBody>
          <a:bodyPr rtlCol="0" anchor="ctr"/>
          <a:p>
            <a:pPr algn="ctr"/>
            <a:r>
              <a:rPr lang="zh-CN" altLang="en-US" sz="8000">
                <a:solidFill>
                  <a:schemeClr val="bg1"/>
                </a:solidFill>
                <a:effectLst/>
                <a:latin typeface="+mj-ea"/>
                <a:ea typeface="+mj-ea"/>
                <a:sym typeface="汉仪元隆黑-105简" panose="00020600040101010101" charset="-122"/>
              </a:rPr>
              <a:t>火山服务</a:t>
            </a:r>
            <a:r>
              <a:rPr lang="zh-CN" altLang="en-US" sz="8000">
                <a:solidFill>
                  <a:schemeClr val="bg1"/>
                </a:solidFill>
                <a:effectLst/>
                <a:latin typeface="+mj-ea"/>
                <a:ea typeface="+mj-ea"/>
                <a:sym typeface="汉仪元隆黑-105简" panose="00020600040101010101" charset="-122"/>
              </a:rPr>
              <a:t>器开发入门课</a:t>
            </a:r>
            <a:endParaRPr lang="zh-CN" altLang="en-US" sz="8000">
              <a:solidFill>
                <a:schemeClr val="bg1"/>
              </a:solidFill>
              <a:effectLst/>
              <a:latin typeface="+mj-ea"/>
              <a:ea typeface="+mj-ea"/>
              <a:sym typeface="汉仪元隆黑-105简" panose="00020600040101010101" charset="-122"/>
            </a:endParaRPr>
          </a:p>
        </p:txBody>
      </p:sp>
      <p:sp>
        <p:nvSpPr>
          <p:cNvPr id="10" name="圆角矩形 9"/>
          <p:cNvSpPr/>
          <p:nvPr/>
        </p:nvSpPr>
        <p:spPr>
          <a:xfrm>
            <a:off x="4692015" y="3873500"/>
            <a:ext cx="2984500" cy="889000"/>
          </a:xfrm>
          <a:prstGeom prst="roundRect">
            <a:avLst/>
          </a:prstGeom>
          <a:solidFill>
            <a:schemeClr val="accent2"/>
          </a:solidFill>
          <a:effectLst/>
        </p:spPr>
        <p:style>
          <a:lnRef idx="2">
            <a:schemeClr val="lt1"/>
          </a:lnRef>
          <a:fillRef idx="1">
            <a:schemeClr val="accent4"/>
          </a:fillRef>
          <a:effectRef idx="1">
            <a:schemeClr val="accent4"/>
          </a:effectRef>
          <a:fontRef idx="minor">
            <a:schemeClr val="lt1"/>
          </a:fontRef>
        </p:style>
        <p:txBody>
          <a:bodyPr rtlCol="0" anchor="ctr"/>
          <a:p>
            <a:pPr algn="ctr"/>
            <a:r>
              <a:rPr lang="zh-CN" altLang="en-US" sz="2400">
                <a:solidFill>
                  <a:schemeClr val="bg1"/>
                </a:solidFill>
              </a:rPr>
              <a:t>巧琢编程网出品</a:t>
            </a:r>
            <a:endParaRPr lang="zh-CN" altLang="en-US" sz="2400">
              <a:solidFill>
                <a:schemeClr val="bg1"/>
              </a:solidFill>
            </a:endParaRPr>
          </a:p>
        </p:txBody>
      </p:sp>
      <p:sp>
        <p:nvSpPr>
          <p:cNvPr id="12" name="文本框 11"/>
          <p:cNvSpPr txBox="1"/>
          <p:nvPr/>
        </p:nvSpPr>
        <p:spPr>
          <a:xfrm>
            <a:off x="8281035" y="1289050"/>
            <a:ext cx="3390265" cy="368300"/>
          </a:xfrm>
          <a:prstGeom prst="rect">
            <a:avLst/>
          </a:prstGeom>
          <a:solidFill>
            <a:schemeClr val="bg1"/>
          </a:solidFill>
          <a:ln>
            <a:solidFill>
              <a:schemeClr val="bg1"/>
            </a:solidFill>
          </a:ln>
        </p:spPr>
        <p:style>
          <a:lnRef idx="3">
            <a:schemeClr val="accent1"/>
          </a:lnRef>
          <a:fillRef idx="0">
            <a:srgbClr val="FFFFFF"/>
          </a:fillRef>
          <a:effectRef idx="0">
            <a:srgbClr val="FFFFFF"/>
          </a:effectRef>
          <a:fontRef idx="minor">
            <a:schemeClr val="tx1"/>
          </a:fontRef>
        </p:style>
        <p:txBody>
          <a:bodyPr wrap="square" rtlCol="0">
            <a:spAutoFit/>
          </a:bodyPr>
          <a:p>
            <a:pPr algn="ctr"/>
            <a:r>
              <a:rPr lang="zh-CN" altLang="en-US">
                <a:solidFill>
                  <a:schemeClr val="accent2"/>
                </a:solidFill>
              </a:rPr>
              <a:t>巧琢编程</a:t>
            </a:r>
            <a:r>
              <a:rPr lang="en-US" altLang="zh-CN">
                <a:solidFill>
                  <a:schemeClr val="accent2"/>
                </a:solidFill>
              </a:rPr>
              <a:t>·</a:t>
            </a:r>
            <a:r>
              <a:rPr lang="zh-CN" altLang="en-US">
                <a:solidFill>
                  <a:schemeClr val="accent2"/>
                </a:solidFill>
              </a:rPr>
              <a:t>入门系列</a:t>
            </a:r>
            <a:endParaRPr lang="zh-CN" altLang="en-US">
              <a:solidFill>
                <a:schemeClr val="accent2"/>
              </a:solidFill>
            </a:endParaRPr>
          </a:p>
        </p:txBody>
      </p:sp>
      <p:cxnSp>
        <p:nvCxnSpPr>
          <p:cNvPr id="13" name="直接连接符 12"/>
          <p:cNvCxnSpPr/>
          <p:nvPr/>
        </p:nvCxnSpPr>
        <p:spPr>
          <a:xfrm>
            <a:off x="-3175" y="6381750"/>
            <a:ext cx="12188825" cy="12700"/>
          </a:xfrm>
          <a:prstGeom prst="line">
            <a:avLst/>
          </a:prstGeom>
          <a:ln>
            <a:solidFill>
              <a:schemeClr val="bg1"/>
            </a:solidFill>
          </a:ln>
        </p:spPr>
        <p:style>
          <a:lnRef idx="2">
            <a:schemeClr val="accent1"/>
          </a:lnRef>
          <a:fillRef idx="0">
            <a:srgbClr val="FFFFFF"/>
          </a:fillRef>
          <a:effectRef idx="0">
            <a:srgbClr val="FFFFFF"/>
          </a:effectRef>
          <a:fontRef idx="minor">
            <a:schemeClr val="tx1"/>
          </a:fontRef>
        </p:style>
      </p:cxnSp>
      <p:sp>
        <p:nvSpPr>
          <p:cNvPr id="15" name="文本框 14"/>
          <p:cNvSpPr txBox="1"/>
          <p:nvPr/>
        </p:nvSpPr>
        <p:spPr>
          <a:xfrm>
            <a:off x="8997315" y="6381750"/>
            <a:ext cx="3188335" cy="460375"/>
          </a:xfrm>
          <a:prstGeom prst="rect">
            <a:avLst/>
          </a:prstGeom>
          <a:noFill/>
        </p:spPr>
        <p:txBody>
          <a:bodyPr wrap="square" rtlCol="0">
            <a:spAutoFit/>
          </a:bodyPr>
          <a:p>
            <a:pPr algn="ctr"/>
            <a:r>
              <a:rPr lang="en-US" altLang="zh-CN" sz="2400">
                <a:solidFill>
                  <a:schemeClr val="bg1"/>
                </a:solidFill>
                <a:latin typeface="+mn-ea"/>
                <a:sym typeface="标准粗黑" panose="02000503000000000000" charset="-122"/>
              </a:rPr>
              <a:t>www.qiaozhuo.net</a:t>
            </a:r>
            <a:endParaRPr lang="en-US" altLang="zh-CN" sz="2400">
              <a:solidFill>
                <a:schemeClr val="bg1"/>
              </a:solidFill>
              <a:latin typeface="+mn-ea"/>
              <a:sym typeface="标准粗黑" panose="02000503000000000000"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sp>
        <p:nvSpPr>
          <p:cNvPr id="2" name="圆角矩形 1"/>
          <p:cNvSpPr/>
          <p:nvPr>
            <p:custDataLst>
              <p:tags r:id="rId1"/>
            </p:custDataLst>
          </p:nvPr>
        </p:nvSpPr>
        <p:spPr>
          <a:xfrm>
            <a:off x="2619375" y="1276350"/>
            <a:ext cx="868045" cy="652145"/>
          </a:xfrm>
          <a:prstGeom prst="roundRect">
            <a:avLst/>
          </a:prstGeom>
          <a:solidFill>
            <a:schemeClr val="accent2"/>
          </a:solidFill>
        </p:spPr>
        <p:style>
          <a:lnRef idx="0">
            <a:srgbClr val="FFFFFF"/>
          </a:lnRef>
          <a:fillRef idx="1">
            <a:schemeClr val="accent4"/>
          </a:fillRef>
          <a:effectRef idx="0">
            <a:srgbClr val="FFFFFF"/>
          </a:effectRef>
          <a:fontRef idx="minor">
            <a:schemeClr val="lt1"/>
          </a:fontRef>
        </p:style>
        <p:txBody>
          <a:bodyPr rtlCol="0" anchor="ctr"/>
          <a:p>
            <a:pPr algn="ctr"/>
            <a:r>
              <a:rPr lang="zh-CN" altLang="en-US" b="1"/>
              <a:t>一</a:t>
            </a:r>
            <a:endParaRPr lang="zh-CN" altLang="en-US" b="1"/>
          </a:p>
        </p:txBody>
      </p:sp>
      <p:sp>
        <p:nvSpPr>
          <p:cNvPr id="3" name="圆角矩形 2"/>
          <p:cNvSpPr/>
          <p:nvPr>
            <p:custDataLst>
              <p:tags r:id="rId2"/>
            </p:custDataLst>
          </p:nvPr>
        </p:nvSpPr>
        <p:spPr>
          <a:xfrm>
            <a:off x="3385820" y="1276350"/>
            <a:ext cx="5892165" cy="652145"/>
          </a:xfrm>
          <a:prstGeom prst="roundRect">
            <a:avLst/>
          </a:prstGeom>
          <a:solidFill>
            <a:schemeClr val="bg1"/>
          </a:solidFill>
          <a:ln>
            <a:solidFill>
              <a:schemeClr val="accent2"/>
            </a:solidFill>
          </a:ln>
        </p:spPr>
        <p:style>
          <a:lnRef idx="0">
            <a:srgbClr val="FFFFFF"/>
          </a:lnRef>
          <a:fillRef idx="1">
            <a:schemeClr val="accent4"/>
          </a:fillRef>
          <a:effectRef idx="0">
            <a:srgbClr val="FFFFFF"/>
          </a:effectRef>
          <a:fontRef idx="minor">
            <a:schemeClr val="lt1"/>
          </a:fontRef>
        </p:style>
        <p:txBody>
          <a:bodyPr rtlCol="0" anchor="ctr"/>
          <a:p>
            <a:pPr algn="ctr"/>
            <a:r>
              <a:rPr lang="zh-CN" altLang="en-US" b="1">
                <a:solidFill>
                  <a:schemeClr val="accent2"/>
                </a:solidFill>
              </a:rPr>
              <a:t>初识递归软件</a:t>
            </a:r>
            <a:r>
              <a:rPr lang="en-US" altLang="zh-CN" b="1">
                <a:solidFill>
                  <a:schemeClr val="accent2"/>
                </a:solidFill>
              </a:rPr>
              <a:t>·</a:t>
            </a:r>
            <a:r>
              <a:rPr lang="zh-CN" altLang="en-US" b="1">
                <a:solidFill>
                  <a:schemeClr val="accent2"/>
                </a:solidFill>
              </a:rPr>
              <a:t>服务器开发子平台</a:t>
            </a:r>
            <a:endParaRPr lang="zh-CN" altLang="en-US" b="1">
              <a:solidFill>
                <a:schemeClr val="accent2"/>
              </a:solidFill>
            </a:endParaRPr>
          </a:p>
        </p:txBody>
      </p:sp>
      <p:sp>
        <p:nvSpPr>
          <p:cNvPr id="5" name="圆角矩形 4"/>
          <p:cNvSpPr/>
          <p:nvPr>
            <p:custDataLst>
              <p:tags r:id="rId3"/>
            </p:custDataLst>
          </p:nvPr>
        </p:nvSpPr>
        <p:spPr>
          <a:xfrm>
            <a:off x="2619375" y="2215515"/>
            <a:ext cx="868045" cy="652145"/>
          </a:xfrm>
          <a:prstGeom prst="roundRect">
            <a:avLst/>
          </a:prstGeom>
          <a:solidFill>
            <a:schemeClr val="accent2"/>
          </a:solidFill>
        </p:spPr>
        <p:style>
          <a:lnRef idx="0">
            <a:srgbClr val="FFFFFF"/>
          </a:lnRef>
          <a:fillRef idx="1">
            <a:schemeClr val="accent4"/>
          </a:fillRef>
          <a:effectRef idx="0">
            <a:srgbClr val="FFFFFF"/>
          </a:effectRef>
          <a:fontRef idx="minor">
            <a:schemeClr val="lt1"/>
          </a:fontRef>
        </p:style>
        <p:txBody>
          <a:bodyPr rtlCol="0" anchor="ctr"/>
          <a:p>
            <a:pPr algn="ctr"/>
            <a:r>
              <a:rPr lang="zh-CN" altLang="en-US" b="1"/>
              <a:t>二</a:t>
            </a:r>
            <a:endParaRPr lang="zh-CN" altLang="en-US" b="1"/>
          </a:p>
        </p:txBody>
      </p:sp>
      <p:sp>
        <p:nvSpPr>
          <p:cNvPr id="6" name="圆角矩形 5"/>
          <p:cNvSpPr/>
          <p:nvPr>
            <p:custDataLst>
              <p:tags r:id="rId4"/>
            </p:custDataLst>
          </p:nvPr>
        </p:nvSpPr>
        <p:spPr>
          <a:xfrm>
            <a:off x="3385820" y="2215515"/>
            <a:ext cx="5892165" cy="652145"/>
          </a:xfrm>
          <a:prstGeom prst="roundRect">
            <a:avLst/>
          </a:prstGeom>
          <a:solidFill>
            <a:schemeClr val="bg1"/>
          </a:solidFill>
          <a:ln>
            <a:solidFill>
              <a:schemeClr val="accent2"/>
            </a:solidFill>
          </a:ln>
        </p:spPr>
        <p:style>
          <a:lnRef idx="0">
            <a:srgbClr val="FFFFFF"/>
          </a:lnRef>
          <a:fillRef idx="1">
            <a:schemeClr val="accent4"/>
          </a:fillRef>
          <a:effectRef idx="0">
            <a:srgbClr val="FFFFFF"/>
          </a:effectRef>
          <a:fontRef idx="minor">
            <a:schemeClr val="lt1"/>
          </a:fontRef>
        </p:style>
        <p:txBody>
          <a:bodyPr rtlCol="0" anchor="ctr"/>
          <a:p>
            <a:pPr algn="ctr"/>
            <a:r>
              <a:rPr lang="zh-CN" altLang="en-US" b="1">
                <a:solidFill>
                  <a:schemeClr val="accent2"/>
                </a:solidFill>
              </a:rPr>
              <a:t>服务器基础知识</a:t>
            </a:r>
            <a:endParaRPr lang="zh-CN" altLang="en-US" b="1">
              <a:solidFill>
                <a:schemeClr val="accent2"/>
              </a:solidFill>
            </a:endParaRPr>
          </a:p>
        </p:txBody>
      </p:sp>
      <p:sp>
        <p:nvSpPr>
          <p:cNvPr id="9" name="圆角矩形 8"/>
          <p:cNvSpPr/>
          <p:nvPr>
            <p:custDataLst>
              <p:tags r:id="rId5"/>
            </p:custDataLst>
          </p:nvPr>
        </p:nvSpPr>
        <p:spPr>
          <a:xfrm>
            <a:off x="2619375" y="3154680"/>
            <a:ext cx="868045" cy="652145"/>
          </a:xfrm>
          <a:prstGeom prst="roundRect">
            <a:avLst/>
          </a:prstGeom>
          <a:solidFill>
            <a:schemeClr val="accent2"/>
          </a:solidFill>
        </p:spPr>
        <p:style>
          <a:lnRef idx="0">
            <a:srgbClr val="FFFFFF"/>
          </a:lnRef>
          <a:fillRef idx="1">
            <a:schemeClr val="accent4"/>
          </a:fillRef>
          <a:effectRef idx="0">
            <a:srgbClr val="FFFFFF"/>
          </a:effectRef>
          <a:fontRef idx="minor">
            <a:schemeClr val="lt1"/>
          </a:fontRef>
        </p:style>
        <p:txBody>
          <a:bodyPr rtlCol="0" anchor="ctr"/>
          <a:p>
            <a:pPr algn="ctr"/>
            <a:r>
              <a:rPr lang="zh-CN" altLang="en-US" b="1"/>
              <a:t>三</a:t>
            </a:r>
            <a:endParaRPr lang="zh-CN" altLang="en-US" b="1"/>
          </a:p>
        </p:txBody>
      </p:sp>
      <p:sp>
        <p:nvSpPr>
          <p:cNvPr id="10" name="圆角矩形 9"/>
          <p:cNvSpPr/>
          <p:nvPr>
            <p:custDataLst>
              <p:tags r:id="rId6"/>
            </p:custDataLst>
          </p:nvPr>
        </p:nvSpPr>
        <p:spPr>
          <a:xfrm>
            <a:off x="3385820" y="3154680"/>
            <a:ext cx="5892165" cy="652145"/>
          </a:xfrm>
          <a:prstGeom prst="roundRect">
            <a:avLst/>
          </a:prstGeom>
          <a:solidFill>
            <a:schemeClr val="bg1"/>
          </a:solidFill>
          <a:ln>
            <a:solidFill>
              <a:schemeClr val="accent2"/>
            </a:solidFill>
          </a:ln>
        </p:spPr>
        <p:style>
          <a:lnRef idx="0">
            <a:srgbClr val="FFFFFF"/>
          </a:lnRef>
          <a:fillRef idx="1">
            <a:schemeClr val="accent4"/>
          </a:fillRef>
          <a:effectRef idx="0">
            <a:srgbClr val="FFFFFF"/>
          </a:effectRef>
          <a:fontRef idx="minor">
            <a:schemeClr val="lt1"/>
          </a:fontRef>
        </p:style>
        <p:txBody>
          <a:bodyPr rtlCol="0" anchor="ctr"/>
          <a:p>
            <a:pPr algn="ctr"/>
            <a:r>
              <a:rPr lang="zh-CN" altLang="en-US" b="1">
                <a:solidFill>
                  <a:schemeClr val="accent2"/>
                </a:solidFill>
              </a:rPr>
              <a:t>网络基础知识</a:t>
            </a:r>
            <a:endParaRPr lang="zh-CN" altLang="en-US" b="1">
              <a:solidFill>
                <a:schemeClr val="accent2"/>
              </a:solidFill>
            </a:endParaRPr>
          </a:p>
        </p:txBody>
      </p:sp>
      <p:sp>
        <p:nvSpPr>
          <p:cNvPr id="11" name="圆角矩形 10"/>
          <p:cNvSpPr/>
          <p:nvPr>
            <p:custDataLst>
              <p:tags r:id="rId7"/>
            </p:custDataLst>
          </p:nvPr>
        </p:nvSpPr>
        <p:spPr>
          <a:xfrm>
            <a:off x="2619375" y="4107180"/>
            <a:ext cx="868045" cy="652145"/>
          </a:xfrm>
          <a:prstGeom prst="roundRect">
            <a:avLst/>
          </a:prstGeom>
          <a:solidFill>
            <a:schemeClr val="accent2"/>
          </a:solidFill>
        </p:spPr>
        <p:style>
          <a:lnRef idx="0">
            <a:srgbClr val="FFFFFF"/>
          </a:lnRef>
          <a:fillRef idx="1">
            <a:schemeClr val="accent4"/>
          </a:fillRef>
          <a:effectRef idx="0">
            <a:srgbClr val="FFFFFF"/>
          </a:effectRef>
          <a:fontRef idx="minor">
            <a:schemeClr val="lt1"/>
          </a:fontRef>
        </p:style>
        <p:txBody>
          <a:bodyPr rtlCol="0" anchor="ctr"/>
          <a:p>
            <a:pPr algn="ctr"/>
            <a:r>
              <a:rPr lang="zh-CN" altLang="en-US" b="1"/>
              <a:t>四</a:t>
            </a:r>
            <a:endParaRPr lang="zh-CN" altLang="en-US" b="1"/>
          </a:p>
        </p:txBody>
      </p:sp>
      <p:sp>
        <p:nvSpPr>
          <p:cNvPr id="12" name="圆角矩形 11"/>
          <p:cNvSpPr/>
          <p:nvPr>
            <p:custDataLst>
              <p:tags r:id="rId8"/>
            </p:custDataLst>
          </p:nvPr>
        </p:nvSpPr>
        <p:spPr>
          <a:xfrm>
            <a:off x="3385820" y="4107180"/>
            <a:ext cx="5892165" cy="652145"/>
          </a:xfrm>
          <a:prstGeom prst="roundRect">
            <a:avLst/>
          </a:prstGeom>
          <a:solidFill>
            <a:schemeClr val="bg1"/>
          </a:solidFill>
          <a:ln>
            <a:solidFill>
              <a:schemeClr val="accent2"/>
            </a:solidFill>
          </a:ln>
        </p:spPr>
        <p:style>
          <a:lnRef idx="0">
            <a:srgbClr val="FFFFFF"/>
          </a:lnRef>
          <a:fillRef idx="1">
            <a:schemeClr val="accent4"/>
          </a:fillRef>
          <a:effectRef idx="0">
            <a:srgbClr val="FFFFFF"/>
          </a:effectRef>
          <a:fontRef idx="minor">
            <a:schemeClr val="lt1"/>
          </a:fontRef>
        </p:style>
        <p:txBody>
          <a:bodyPr rtlCol="0" anchor="ctr"/>
          <a:p>
            <a:pPr algn="ctr"/>
            <a:r>
              <a:rPr lang="zh-CN" altLang="en-US" b="1">
                <a:solidFill>
                  <a:schemeClr val="accent2"/>
                </a:solidFill>
              </a:rPr>
              <a:t>火</a:t>
            </a:r>
            <a:r>
              <a:rPr lang="zh-CN" altLang="en-US" b="1">
                <a:solidFill>
                  <a:schemeClr val="accent2"/>
                </a:solidFill>
              </a:rPr>
              <a:t>山语法基础知识</a:t>
            </a:r>
            <a:endParaRPr lang="zh-CN" altLang="en-US" b="1">
              <a:solidFill>
                <a:schemeClr val="accent2"/>
              </a:solidFill>
            </a:endParaRPr>
          </a:p>
        </p:txBody>
      </p:sp>
      <p:sp>
        <p:nvSpPr>
          <p:cNvPr id="14" name="圆角矩形 13"/>
          <p:cNvSpPr/>
          <p:nvPr/>
        </p:nvSpPr>
        <p:spPr>
          <a:xfrm>
            <a:off x="181610" y="175895"/>
            <a:ext cx="11797030" cy="670560"/>
          </a:xfrm>
          <a:prstGeom prst="roundRect">
            <a:avLst/>
          </a:prstGeom>
          <a:solidFill>
            <a:schemeClr val="accent2"/>
          </a:solidFill>
          <a:ln>
            <a:noFill/>
          </a:ln>
        </p:spPr>
        <p:style>
          <a:lnRef idx="3">
            <a:schemeClr val="accent1"/>
          </a:lnRef>
          <a:fillRef idx="0">
            <a:srgbClr val="FFFFFF"/>
          </a:fillRef>
          <a:effectRef idx="0">
            <a:srgbClr val="FFFFFF"/>
          </a:effectRef>
          <a:fontRef idx="minor">
            <a:schemeClr val="tx1"/>
          </a:fontRef>
        </p:style>
        <p:txBody>
          <a:bodyPr rtlCol="0" anchor="ctr"/>
          <a:p>
            <a:pPr algn="ctr"/>
            <a:r>
              <a:rPr lang="zh-CN" altLang="en-US" sz="2800">
                <a:solidFill>
                  <a:schemeClr val="bg1"/>
                </a:solidFill>
              </a:rPr>
              <a:t>目录</a:t>
            </a:r>
            <a:endParaRPr lang="zh-CN" altLang="en-US" sz="2800">
              <a:solidFill>
                <a:schemeClr val="bg1"/>
              </a:solidFill>
            </a:endParaRPr>
          </a:p>
        </p:txBody>
      </p:sp>
      <p:sp>
        <p:nvSpPr>
          <p:cNvPr id="15" name="矩形 14"/>
          <p:cNvSpPr/>
          <p:nvPr/>
        </p:nvSpPr>
        <p:spPr>
          <a:xfrm>
            <a:off x="0" y="6516370"/>
            <a:ext cx="12192000" cy="76200"/>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6" name="矩形 15"/>
          <p:cNvSpPr/>
          <p:nvPr/>
        </p:nvSpPr>
        <p:spPr>
          <a:xfrm>
            <a:off x="10602278" y="6551295"/>
            <a:ext cx="1589405" cy="306705"/>
          </a:xfrm>
          <a:prstGeom prst="rect">
            <a:avLst/>
          </a:prstGeom>
          <a:noFill/>
          <a:ln>
            <a:noFill/>
          </a:ln>
        </p:spPr>
        <p:txBody>
          <a:bodyPr wrap="none" rtlCol="0" anchor="t">
            <a:spAutoFit/>
          </a:bodyPr>
          <a:p>
            <a:pPr algn="ctr"/>
            <a:r>
              <a:rPr lang="en-US" sz="1400" b="1">
                <a:ln w="15875"/>
                <a:solidFill>
                  <a:schemeClr val="accent2"/>
                </a:solidFill>
                <a:effectLst/>
              </a:rPr>
              <a:t>www.qiaozhuo.net</a:t>
            </a:r>
            <a:endParaRPr lang="en-US" sz="1400" b="1">
              <a:ln w="15875"/>
              <a:solidFill>
                <a:schemeClr val="accent2"/>
              </a:solidFill>
              <a:effectLst/>
            </a:endParaRPr>
          </a:p>
        </p:txBody>
      </p:sp>
      <p:sp>
        <p:nvSpPr>
          <p:cNvPr id="8" name="圆角矩形 7"/>
          <p:cNvSpPr/>
          <p:nvPr>
            <p:custDataLst>
              <p:tags r:id="rId9"/>
            </p:custDataLst>
          </p:nvPr>
        </p:nvSpPr>
        <p:spPr>
          <a:xfrm>
            <a:off x="2619375" y="5033010"/>
            <a:ext cx="868045" cy="652145"/>
          </a:xfrm>
          <a:prstGeom prst="roundRect">
            <a:avLst/>
          </a:prstGeom>
          <a:solidFill>
            <a:schemeClr val="accent2"/>
          </a:solidFill>
        </p:spPr>
        <p:style>
          <a:lnRef idx="0">
            <a:srgbClr val="FFFFFF"/>
          </a:lnRef>
          <a:fillRef idx="1">
            <a:schemeClr val="accent4"/>
          </a:fillRef>
          <a:effectRef idx="0">
            <a:srgbClr val="FFFFFF"/>
          </a:effectRef>
          <a:fontRef idx="minor">
            <a:schemeClr val="lt1"/>
          </a:fontRef>
        </p:style>
        <p:txBody>
          <a:bodyPr rtlCol="0" anchor="ctr"/>
          <a:p>
            <a:pPr algn="ctr"/>
            <a:r>
              <a:rPr lang="zh-CN" altLang="en-US" b="1"/>
              <a:t>五</a:t>
            </a:r>
            <a:endParaRPr lang="zh-CN" altLang="en-US" b="1"/>
          </a:p>
        </p:txBody>
      </p:sp>
      <p:sp>
        <p:nvSpPr>
          <p:cNvPr id="13" name="圆角矩形 12"/>
          <p:cNvSpPr/>
          <p:nvPr>
            <p:custDataLst>
              <p:tags r:id="rId10"/>
            </p:custDataLst>
          </p:nvPr>
        </p:nvSpPr>
        <p:spPr>
          <a:xfrm>
            <a:off x="3385820" y="5033010"/>
            <a:ext cx="5892165" cy="652145"/>
          </a:xfrm>
          <a:prstGeom prst="roundRect">
            <a:avLst/>
          </a:prstGeom>
          <a:solidFill>
            <a:schemeClr val="bg1"/>
          </a:solidFill>
          <a:ln>
            <a:solidFill>
              <a:schemeClr val="accent2"/>
            </a:solidFill>
          </a:ln>
        </p:spPr>
        <p:style>
          <a:lnRef idx="0">
            <a:srgbClr val="FFFFFF"/>
          </a:lnRef>
          <a:fillRef idx="1">
            <a:schemeClr val="accent4"/>
          </a:fillRef>
          <a:effectRef idx="0">
            <a:srgbClr val="FFFFFF"/>
          </a:effectRef>
          <a:fontRef idx="minor">
            <a:schemeClr val="lt1"/>
          </a:fontRef>
        </p:style>
        <p:txBody>
          <a:bodyPr rtlCol="0" anchor="ctr"/>
          <a:p>
            <a:pPr algn="ctr"/>
            <a:r>
              <a:rPr lang="zh-CN" altLang="en-US" b="1">
                <a:solidFill>
                  <a:schemeClr val="accent2"/>
                </a:solidFill>
              </a:rPr>
              <a:t>项目布署至云服务器</a:t>
            </a:r>
            <a:r>
              <a:rPr lang="zh-CN" altLang="en-US" b="1">
                <a:solidFill>
                  <a:schemeClr val="accent2"/>
                </a:solidFill>
              </a:rPr>
              <a:t>案例</a:t>
            </a:r>
            <a:endParaRPr lang="zh-CN" altLang="en-US" b="1">
              <a:solidFill>
                <a:schemeClr val="accent2"/>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p:sp>
        <p:nvSpPr>
          <p:cNvPr id="4" name="矩形 3"/>
          <p:cNvSpPr/>
          <p:nvPr/>
        </p:nvSpPr>
        <p:spPr>
          <a:xfrm>
            <a:off x="520700" y="1805305"/>
            <a:ext cx="11150600" cy="2535555"/>
          </a:xfrm>
          <a:prstGeom prst="rect">
            <a:avLst/>
          </a:prstGeom>
          <a:ln>
            <a:solidFill>
              <a:schemeClr val="bg1"/>
            </a:solidFill>
          </a:ln>
        </p:spPr>
        <p:style>
          <a:lnRef idx="3">
            <a:schemeClr val="accent4"/>
          </a:lnRef>
          <a:fillRef idx="0">
            <a:srgbClr val="FFFFFF"/>
          </a:fillRef>
          <a:effectRef idx="0">
            <a:srgbClr val="FFFFFF"/>
          </a:effectRef>
          <a:fontRef idx="minor">
            <a:schemeClr val="tx1"/>
          </a:fontRef>
        </p:style>
        <p:txBody>
          <a:bodyPr rtlCol="0" anchor="ctr"/>
          <a:p>
            <a:pPr algn="ctr"/>
            <a:r>
              <a:rPr lang="zh-CN" altLang="en-US" sz="6000">
                <a:solidFill>
                  <a:schemeClr val="bg1"/>
                </a:solidFill>
                <a:effectLst/>
                <a:latin typeface="+mj-ea"/>
                <a:ea typeface="+mj-ea"/>
                <a:sym typeface="汉仪元隆黑-105简" panose="00020600040101010101" charset="-122"/>
              </a:rPr>
              <a:t>初识递归软件</a:t>
            </a:r>
            <a:r>
              <a:rPr lang="en-US" altLang="zh-CN" sz="6000">
                <a:solidFill>
                  <a:schemeClr val="bg1"/>
                </a:solidFill>
                <a:effectLst/>
                <a:latin typeface="+mj-ea"/>
                <a:ea typeface="+mj-ea"/>
                <a:sym typeface="汉仪元隆黑-105简" panose="00020600040101010101" charset="-122"/>
              </a:rPr>
              <a:t>·</a:t>
            </a:r>
            <a:r>
              <a:rPr lang="zh-CN" altLang="en-US" sz="6000">
                <a:solidFill>
                  <a:schemeClr val="bg1"/>
                </a:solidFill>
                <a:effectLst/>
                <a:latin typeface="+mj-ea"/>
                <a:ea typeface="+mj-ea"/>
                <a:sym typeface="汉仪元隆黑-105简" panose="00020600040101010101" charset="-122"/>
              </a:rPr>
              <a:t>服务</a:t>
            </a:r>
            <a:r>
              <a:rPr lang="zh-CN" altLang="en-US" sz="6000">
                <a:solidFill>
                  <a:schemeClr val="bg1"/>
                </a:solidFill>
                <a:effectLst/>
                <a:latin typeface="+mj-ea"/>
                <a:ea typeface="+mj-ea"/>
                <a:sym typeface="汉仪元隆黑-105简" panose="00020600040101010101" charset="-122"/>
              </a:rPr>
              <a:t>器开发子平台</a:t>
            </a:r>
            <a:endParaRPr lang="zh-CN" altLang="en-US" sz="6000">
              <a:solidFill>
                <a:schemeClr val="bg1"/>
              </a:solidFill>
              <a:effectLst/>
              <a:latin typeface="+mj-ea"/>
              <a:ea typeface="+mj-ea"/>
              <a:sym typeface="汉仪元隆黑-105简" panose="00020600040101010101" charset="-122"/>
            </a:endParaRPr>
          </a:p>
        </p:txBody>
      </p:sp>
      <p:sp>
        <p:nvSpPr>
          <p:cNvPr id="10" name="圆角矩形 9"/>
          <p:cNvSpPr/>
          <p:nvPr/>
        </p:nvSpPr>
        <p:spPr>
          <a:xfrm>
            <a:off x="4598670" y="1238250"/>
            <a:ext cx="2984500" cy="889000"/>
          </a:xfrm>
          <a:prstGeom prst="roundRect">
            <a:avLst/>
          </a:prstGeom>
          <a:solidFill>
            <a:schemeClr val="accent2"/>
          </a:solidFill>
          <a:effectLst/>
        </p:spPr>
        <p:style>
          <a:lnRef idx="2">
            <a:schemeClr val="lt1"/>
          </a:lnRef>
          <a:fillRef idx="1">
            <a:schemeClr val="accent4"/>
          </a:fillRef>
          <a:effectRef idx="1">
            <a:schemeClr val="accent4"/>
          </a:effectRef>
          <a:fontRef idx="minor">
            <a:schemeClr val="lt1"/>
          </a:fontRef>
        </p:style>
        <p:txBody>
          <a:bodyPr rtlCol="0" anchor="ctr"/>
          <a:p>
            <a:pPr algn="ctr"/>
            <a:r>
              <a:rPr lang="zh-CN" altLang="en-US" sz="2400">
                <a:solidFill>
                  <a:schemeClr val="bg1"/>
                </a:solidFill>
              </a:rPr>
              <a:t>第一</a:t>
            </a:r>
            <a:r>
              <a:rPr lang="zh-CN" altLang="en-US" sz="2400">
                <a:solidFill>
                  <a:schemeClr val="bg1"/>
                </a:solidFill>
              </a:rPr>
              <a:t>章</a:t>
            </a:r>
            <a:endParaRPr lang="zh-CN" altLang="en-US" sz="2400">
              <a:solidFill>
                <a:schemeClr val="bg1"/>
              </a:solidFill>
            </a:endParaRPr>
          </a:p>
        </p:txBody>
      </p:sp>
      <p:cxnSp>
        <p:nvCxnSpPr>
          <p:cNvPr id="2" name="直接连接符 1"/>
          <p:cNvCxnSpPr/>
          <p:nvPr/>
        </p:nvCxnSpPr>
        <p:spPr>
          <a:xfrm>
            <a:off x="-3175" y="6538595"/>
            <a:ext cx="12188825" cy="12700"/>
          </a:xfrm>
          <a:prstGeom prst="line">
            <a:avLst/>
          </a:prstGeom>
          <a:ln>
            <a:solidFill>
              <a:schemeClr val="bg1"/>
            </a:solidFill>
          </a:ln>
        </p:spPr>
        <p:style>
          <a:lnRef idx="2">
            <a:schemeClr val="accent1"/>
          </a:lnRef>
          <a:fillRef idx="0">
            <a:srgbClr val="FFFFFF"/>
          </a:fillRef>
          <a:effectRef idx="0">
            <a:srgbClr val="FFFFFF"/>
          </a:effectRef>
          <a:fontRef idx="minor">
            <a:schemeClr val="tx1"/>
          </a:fontRef>
        </p:style>
      </p:cxnSp>
      <p:sp>
        <p:nvSpPr>
          <p:cNvPr id="15" name="文本框 14"/>
          <p:cNvSpPr txBox="1"/>
          <p:nvPr/>
        </p:nvSpPr>
        <p:spPr>
          <a:xfrm>
            <a:off x="10173970" y="6551295"/>
            <a:ext cx="2018030" cy="306705"/>
          </a:xfrm>
          <a:prstGeom prst="rect">
            <a:avLst/>
          </a:prstGeom>
          <a:noFill/>
        </p:spPr>
        <p:txBody>
          <a:bodyPr wrap="square" rtlCol="0">
            <a:spAutoFit/>
          </a:bodyPr>
          <a:p>
            <a:pPr algn="ctr"/>
            <a:r>
              <a:rPr lang="en-US" altLang="zh-CN" sz="1400">
                <a:solidFill>
                  <a:schemeClr val="bg1"/>
                </a:solidFill>
                <a:latin typeface="+mn-ea"/>
                <a:sym typeface="标准粗黑" panose="02000503000000000000" charset="-122"/>
              </a:rPr>
              <a:t>www.qiaozhuo.net</a:t>
            </a:r>
            <a:endParaRPr lang="en-US" altLang="zh-CN" sz="1400">
              <a:solidFill>
                <a:schemeClr val="bg1"/>
              </a:solidFill>
              <a:latin typeface="+mn-ea"/>
              <a:sym typeface="标准粗黑" panose="02000503000000000000"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sp>
        <p:nvSpPr>
          <p:cNvPr id="2" name="圆角矩形 1"/>
          <p:cNvSpPr/>
          <p:nvPr>
            <p:custDataLst>
              <p:tags r:id="rId1"/>
            </p:custDataLst>
          </p:nvPr>
        </p:nvSpPr>
        <p:spPr>
          <a:xfrm>
            <a:off x="2630170" y="2003425"/>
            <a:ext cx="868045" cy="652145"/>
          </a:xfrm>
          <a:prstGeom prst="roundRect">
            <a:avLst/>
          </a:prstGeom>
          <a:solidFill>
            <a:schemeClr val="accent2"/>
          </a:solidFill>
        </p:spPr>
        <p:style>
          <a:lnRef idx="0">
            <a:srgbClr val="FFFFFF"/>
          </a:lnRef>
          <a:fillRef idx="1">
            <a:schemeClr val="accent4"/>
          </a:fillRef>
          <a:effectRef idx="0">
            <a:srgbClr val="FFFFFF"/>
          </a:effectRef>
          <a:fontRef idx="minor">
            <a:schemeClr val="lt1"/>
          </a:fontRef>
        </p:style>
        <p:txBody>
          <a:bodyPr rtlCol="0" anchor="ctr"/>
          <a:p>
            <a:pPr algn="ctr"/>
            <a:r>
              <a:rPr lang="en-US" altLang="zh-CN" b="1"/>
              <a:t>1</a:t>
            </a:r>
            <a:endParaRPr lang="en-US" altLang="zh-CN" b="1"/>
          </a:p>
        </p:txBody>
      </p:sp>
      <p:sp>
        <p:nvSpPr>
          <p:cNvPr id="3" name="圆角矩形 2"/>
          <p:cNvSpPr/>
          <p:nvPr>
            <p:custDataLst>
              <p:tags r:id="rId2"/>
            </p:custDataLst>
          </p:nvPr>
        </p:nvSpPr>
        <p:spPr>
          <a:xfrm>
            <a:off x="3396615" y="2003425"/>
            <a:ext cx="5892165" cy="652145"/>
          </a:xfrm>
          <a:prstGeom prst="roundRect">
            <a:avLst/>
          </a:prstGeom>
          <a:solidFill>
            <a:schemeClr val="bg1"/>
          </a:solidFill>
          <a:ln>
            <a:solidFill>
              <a:schemeClr val="accent2"/>
            </a:solidFill>
          </a:ln>
        </p:spPr>
        <p:style>
          <a:lnRef idx="0">
            <a:srgbClr val="FFFFFF"/>
          </a:lnRef>
          <a:fillRef idx="1">
            <a:schemeClr val="accent4"/>
          </a:fillRef>
          <a:effectRef idx="0">
            <a:srgbClr val="FFFFFF"/>
          </a:effectRef>
          <a:fontRef idx="minor">
            <a:schemeClr val="lt1"/>
          </a:fontRef>
        </p:style>
        <p:txBody>
          <a:bodyPr rtlCol="0" anchor="ctr"/>
          <a:p>
            <a:pPr algn="ctr"/>
            <a:r>
              <a:rPr lang="zh-CN" altLang="en-US" b="1">
                <a:solidFill>
                  <a:schemeClr val="accent2"/>
                </a:solidFill>
              </a:rPr>
              <a:t>搭建开发</a:t>
            </a:r>
            <a:r>
              <a:rPr lang="zh-CN" altLang="en-US" b="1">
                <a:solidFill>
                  <a:schemeClr val="accent2"/>
                </a:solidFill>
              </a:rPr>
              <a:t>环境</a:t>
            </a:r>
            <a:endParaRPr lang="zh-CN" altLang="en-US" b="1">
              <a:solidFill>
                <a:schemeClr val="accent2"/>
              </a:solidFill>
            </a:endParaRPr>
          </a:p>
        </p:txBody>
      </p:sp>
      <p:sp>
        <p:nvSpPr>
          <p:cNvPr id="5" name="圆角矩形 4"/>
          <p:cNvSpPr/>
          <p:nvPr>
            <p:custDataLst>
              <p:tags r:id="rId3"/>
            </p:custDataLst>
          </p:nvPr>
        </p:nvSpPr>
        <p:spPr>
          <a:xfrm>
            <a:off x="2630170" y="2942590"/>
            <a:ext cx="868045" cy="652145"/>
          </a:xfrm>
          <a:prstGeom prst="roundRect">
            <a:avLst/>
          </a:prstGeom>
          <a:solidFill>
            <a:schemeClr val="accent2"/>
          </a:solidFill>
        </p:spPr>
        <p:style>
          <a:lnRef idx="0">
            <a:srgbClr val="FFFFFF"/>
          </a:lnRef>
          <a:fillRef idx="1">
            <a:schemeClr val="accent4"/>
          </a:fillRef>
          <a:effectRef idx="0">
            <a:srgbClr val="FFFFFF"/>
          </a:effectRef>
          <a:fontRef idx="minor">
            <a:schemeClr val="lt1"/>
          </a:fontRef>
        </p:style>
        <p:txBody>
          <a:bodyPr rtlCol="0" anchor="ctr"/>
          <a:p>
            <a:pPr algn="ctr"/>
            <a:r>
              <a:rPr lang="en-US" altLang="zh-CN" b="1"/>
              <a:t>2</a:t>
            </a:r>
            <a:endParaRPr lang="en-US" altLang="zh-CN" b="1"/>
          </a:p>
        </p:txBody>
      </p:sp>
      <p:sp>
        <p:nvSpPr>
          <p:cNvPr id="6" name="圆角矩形 5"/>
          <p:cNvSpPr/>
          <p:nvPr>
            <p:custDataLst>
              <p:tags r:id="rId4"/>
            </p:custDataLst>
          </p:nvPr>
        </p:nvSpPr>
        <p:spPr>
          <a:xfrm>
            <a:off x="3396615" y="2942590"/>
            <a:ext cx="5892165" cy="652145"/>
          </a:xfrm>
          <a:prstGeom prst="roundRect">
            <a:avLst/>
          </a:prstGeom>
          <a:solidFill>
            <a:schemeClr val="bg1"/>
          </a:solidFill>
          <a:ln>
            <a:solidFill>
              <a:schemeClr val="accent2"/>
            </a:solidFill>
          </a:ln>
        </p:spPr>
        <p:style>
          <a:lnRef idx="0">
            <a:srgbClr val="FFFFFF"/>
          </a:lnRef>
          <a:fillRef idx="1">
            <a:schemeClr val="accent4"/>
          </a:fillRef>
          <a:effectRef idx="0">
            <a:srgbClr val="FFFFFF"/>
          </a:effectRef>
          <a:fontRef idx="minor">
            <a:schemeClr val="lt1"/>
          </a:fontRef>
        </p:style>
        <p:txBody>
          <a:bodyPr rtlCol="0" anchor="ctr"/>
          <a:p>
            <a:pPr algn="ctr"/>
            <a:r>
              <a:rPr lang="zh-CN" altLang="en-US" b="1">
                <a:solidFill>
                  <a:schemeClr val="accent2"/>
                </a:solidFill>
              </a:rPr>
              <a:t>初识开发工</a:t>
            </a:r>
            <a:r>
              <a:rPr lang="zh-CN" altLang="en-US" b="1">
                <a:solidFill>
                  <a:schemeClr val="accent2"/>
                </a:solidFill>
              </a:rPr>
              <a:t>具</a:t>
            </a:r>
            <a:endParaRPr lang="zh-CN" altLang="en-US" b="1">
              <a:solidFill>
                <a:schemeClr val="accent2"/>
              </a:solidFill>
            </a:endParaRPr>
          </a:p>
        </p:txBody>
      </p:sp>
      <p:sp>
        <p:nvSpPr>
          <p:cNvPr id="7" name="圆角矩形 6"/>
          <p:cNvSpPr/>
          <p:nvPr>
            <p:custDataLst>
              <p:tags r:id="rId5"/>
            </p:custDataLst>
          </p:nvPr>
        </p:nvSpPr>
        <p:spPr>
          <a:xfrm>
            <a:off x="2630170" y="3881755"/>
            <a:ext cx="868045" cy="652145"/>
          </a:xfrm>
          <a:prstGeom prst="roundRect">
            <a:avLst/>
          </a:prstGeom>
          <a:solidFill>
            <a:schemeClr val="accent2"/>
          </a:solidFill>
        </p:spPr>
        <p:style>
          <a:lnRef idx="0">
            <a:srgbClr val="FFFFFF"/>
          </a:lnRef>
          <a:fillRef idx="1">
            <a:schemeClr val="accent4"/>
          </a:fillRef>
          <a:effectRef idx="0">
            <a:srgbClr val="FFFFFF"/>
          </a:effectRef>
          <a:fontRef idx="minor">
            <a:schemeClr val="lt1"/>
          </a:fontRef>
        </p:style>
        <p:txBody>
          <a:bodyPr rtlCol="0" anchor="ctr"/>
          <a:p>
            <a:pPr algn="ctr"/>
            <a:r>
              <a:rPr lang="en-US" altLang="zh-CN" b="1"/>
              <a:t>3</a:t>
            </a:r>
            <a:endParaRPr lang="en-US" altLang="zh-CN" b="1"/>
          </a:p>
        </p:txBody>
      </p:sp>
      <p:sp>
        <p:nvSpPr>
          <p:cNvPr id="8" name="圆角矩形 7"/>
          <p:cNvSpPr/>
          <p:nvPr>
            <p:custDataLst>
              <p:tags r:id="rId6"/>
            </p:custDataLst>
          </p:nvPr>
        </p:nvSpPr>
        <p:spPr>
          <a:xfrm>
            <a:off x="3396615" y="3881755"/>
            <a:ext cx="5892165" cy="652145"/>
          </a:xfrm>
          <a:prstGeom prst="roundRect">
            <a:avLst/>
          </a:prstGeom>
          <a:solidFill>
            <a:schemeClr val="bg1"/>
          </a:solidFill>
          <a:ln>
            <a:solidFill>
              <a:schemeClr val="accent2"/>
            </a:solidFill>
          </a:ln>
        </p:spPr>
        <p:style>
          <a:lnRef idx="0">
            <a:srgbClr val="FFFFFF"/>
          </a:lnRef>
          <a:fillRef idx="1">
            <a:schemeClr val="accent4"/>
          </a:fillRef>
          <a:effectRef idx="0">
            <a:srgbClr val="FFFFFF"/>
          </a:effectRef>
          <a:fontRef idx="minor">
            <a:schemeClr val="lt1"/>
          </a:fontRef>
        </p:style>
        <p:txBody>
          <a:bodyPr rtlCol="0" anchor="ctr"/>
          <a:p>
            <a:pPr algn="ctr"/>
            <a:r>
              <a:rPr lang="zh-CN" altLang="en-US" b="1">
                <a:solidFill>
                  <a:schemeClr val="accent2"/>
                </a:solidFill>
              </a:rPr>
              <a:t>创建我的第一个本</a:t>
            </a:r>
            <a:r>
              <a:rPr lang="zh-CN" altLang="en-US" b="1">
                <a:solidFill>
                  <a:schemeClr val="accent2"/>
                </a:solidFill>
              </a:rPr>
              <a:t>地服务器</a:t>
            </a:r>
            <a:r>
              <a:rPr lang="zh-CN" altLang="en-US" b="1">
                <a:solidFill>
                  <a:schemeClr val="accent2"/>
                </a:solidFill>
              </a:rPr>
              <a:t>程序</a:t>
            </a:r>
            <a:endParaRPr lang="zh-CN" altLang="en-US" b="1">
              <a:solidFill>
                <a:schemeClr val="accent2"/>
              </a:solidFill>
            </a:endParaRPr>
          </a:p>
        </p:txBody>
      </p:sp>
      <p:sp>
        <p:nvSpPr>
          <p:cNvPr id="14" name="圆角矩形 13"/>
          <p:cNvSpPr/>
          <p:nvPr/>
        </p:nvSpPr>
        <p:spPr>
          <a:xfrm>
            <a:off x="181610" y="175895"/>
            <a:ext cx="11797030" cy="670560"/>
          </a:xfrm>
          <a:prstGeom prst="roundRect">
            <a:avLst/>
          </a:prstGeom>
          <a:solidFill>
            <a:schemeClr val="accent2"/>
          </a:solidFill>
          <a:ln>
            <a:noFill/>
          </a:ln>
        </p:spPr>
        <p:style>
          <a:lnRef idx="3">
            <a:schemeClr val="accent1"/>
          </a:lnRef>
          <a:fillRef idx="0">
            <a:srgbClr val="FFFFFF"/>
          </a:fillRef>
          <a:effectRef idx="0">
            <a:srgbClr val="FFFFFF"/>
          </a:effectRef>
          <a:fontRef idx="minor">
            <a:schemeClr val="tx1"/>
          </a:fontRef>
        </p:style>
        <p:txBody>
          <a:bodyPr rtlCol="0" anchor="ctr"/>
          <a:p>
            <a:pPr algn="ctr"/>
            <a:r>
              <a:rPr lang="zh-CN" altLang="en-US" sz="2800">
                <a:solidFill>
                  <a:schemeClr val="bg1"/>
                </a:solidFill>
              </a:rPr>
              <a:t>第一章：初识递归软件</a:t>
            </a:r>
            <a:r>
              <a:rPr lang="en-US" altLang="zh-CN" sz="2800">
                <a:solidFill>
                  <a:schemeClr val="bg1"/>
                </a:solidFill>
              </a:rPr>
              <a:t>·</a:t>
            </a:r>
            <a:r>
              <a:rPr lang="zh-CN" altLang="en-US" sz="2800">
                <a:solidFill>
                  <a:schemeClr val="bg1"/>
                </a:solidFill>
              </a:rPr>
              <a:t>服务器开发子平</a:t>
            </a:r>
            <a:r>
              <a:rPr lang="zh-CN" altLang="en-US" sz="2800">
                <a:solidFill>
                  <a:schemeClr val="bg1"/>
                </a:solidFill>
              </a:rPr>
              <a:t>台</a:t>
            </a:r>
            <a:endParaRPr lang="zh-CN" altLang="en-US" sz="2800">
              <a:solidFill>
                <a:schemeClr val="bg1"/>
              </a:solidFill>
            </a:endParaRPr>
          </a:p>
        </p:txBody>
      </p:sp>
      <p:sp>
        <p:nvSpPr>
          <p:cNvPr id="15" name="矩形 14"/>
          <p:cNvSpPr/>
          <p:nvPr/>
        </p:nvSpPr>
        <p:spPr>
          <a:xfrm>
            <a:off x="0" y="6516370"/>
            <a:ext cx="12192000" cy="76200"/>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6" name="矩形 15"/>
          <p:cNvSpPr/>
          <p:nvPr/>
        </p:nvSpPr>
        <p:spPr>
          <a:xfrm>
            <a:off x="10602278" y="6551295"/>
            <a:ext cx="1589405" cy="306705"/>
          </a:xfrm>
          <a:prstGeom prst="rect">
            <a:avLst/>
          </a:prstGeom>
          <a:noFill/>
          <a:ln>
            <a:noFill/>
          </a:ln>
        </p:spPr>
        <p:txBody>
          <a:bodyPr wrap="none" rtlCol="0" anchor="t">
            <a:spAutoFit/>
          </a:bodyPr>
          <a:p>
            <a:pPr algn="ctr"/>
            <a:r>
              <a:rPr lang="en-US" sz="1400" b="1">
                <a:ln w="15875"/>
                <a:solidFill>
                  <a:schemeClr val="accent2"/>
                </a:solidFill>
                <a:effectLst/>
              </a:rPr>
              <a:t>www.qiaozhuo.net</a:t>
            </a:r>
            <a:endParaRPr lang="en-US" sz="1400" b="1">
              <a:ln w="15875"/>
              <a:solidFill>
                <a:schemeClr val="accent2"/>
              </a:solidFill>
              <a:effectLs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sp>
        <p:nvSpPr>
          <p:cNvPr id="6" name="圆角矩形 5"/>
          <p:cNvSpPr/>
          <p:nvPr/>
        </p:nvSpPr>
        <p:spPr>
          <a:xfrm>
            <a:off x="181610" y="175895"/>
            <a:ext cx="11797030" cy="670560"/>
          </a:xfrm>
          <a:prstGeom prst="roundRect">
            <a:avLst/>
          </a:prstGeom>
          <a:solidFill>
            <a:schemeClr val="accent2"/>
          </a:solidFill>
          <a:ln>
            <a:noFill/>
          </a:ln>
        </p:spPr>
        <p:style>
          <a:lnRef idx="3">
            <a:schemeClr val="accent1"/>
          </a:lnRef>
          <a:fillRef idx="0">
            <a:srgbClr val="FFFFFF"/>
          </a:fillRef>
          <a:effectRef idx="0">
            <a:srgbClr val="FFFFFF"/>
          </a:effectRef>
          <a:fontRef idx="minor">
            <a:schemeClr val="tx1"/>
          </a:fontRef>
        </p:style>
        <p:txBody>
          <a:bodyPr rtlCol="0" anchor="ctr"/>
          <a:p>
            <a:pPr algn="ctr"/>
            <a:r>
              <a:rPr lang="en-US" altLang="zh-CN" sz="2800">
                <a:solidFill>
                  <a:schemeClr val="bg1"/>
                </a:solidFill>
              </a:rPr>
              <a:t>1.1 </a:t>
            </a:r>
            <a:r>
              <a:rPr lang="zh-CN" altLang="en-US" sz="2800">
                <a:solidFill>
                  <a:schemeClr val="bg1"/>
                </a:solidFill>
              </a:rPr>
              <a:t>搭建开发</a:t>
            </a:r>
            <a:r>
              <a:rPr lang="zh-CN" altLang="en-US" sz="2800">
                <a:solidFill>
                  <a:schemeClr val="bg1"/>
                </a:solidFill>
              </a:rPr>
              <a:t>环境</a:t>
            </a:r>
            <a:endParaRPr lang="zh-CN" altLang="en-US" sz="2800">
              <a:solidFill>
                <a:schemeClr val="bg1"/>
              </a:solidFill>
            </a:endParaRPr>
          </a:p>
        </p:txBody>
      </p:sp>
      <p:sp>
        <p:nvSpPr>
          <p:cNvPr id="7" name="五边形 6"/>
          <p:cNvSpPr/>
          <p:nvPr/>
        </p:nvSpPr>
        <p:spPr>
          <a:xfrm>
            <a:off x="2458720" y="2654935"/>
            <a:ext cx="2400300" cy="698500"/>
          </a:xfrm>
          <a:prstGeom prst="homePlate">
            <a:avLst/>
          </a:prstGeom>
          <a:solidFill>
            <a:schemeClr val="bg1"/>
          </a:solidFill>
          <a:ln>
            <a:solidFill>
              <a:schemeClr val="accent2"/>
            </a:solidFill>
          </a:ln>
        </p:spPr>
        <p:style>
          <a:lnRef idx="0">
            <a:srgbClr val="FFFFFF"/>
          </a:lnRef>
          <a:fillRef idx="1">
            <a:schemeClr val="accent1"/>
          </a:fillRef>
          <a:effectRef idx="2">
            <a:schemeClr val="accent1"/>
          </a:effectRef>
          <a:fontRef idx="minor">
            <a:schemeClr val="lt1"/>
          </a:fontRef>
        </p:style>
        <p:txBody>
          <a:bodyPr rtlCol="0" anchor="ctr"/>
          <a:p>
            <a:pPr algn="ctr"/>
            <a:r>
              <a:rPr lang="zh-CN" altLang="en-US" b="1">
                <a:solidFill>
                  <a:schemeClr val="accent2"/>
                </a:solidFill>
                <a:sym typeface="+mn-ea"/>
              </a:rPr>
              <a:t>访问巧琢编程网</a:t>
            </a:r>
            <a:endParaRPr lang="zh-CN" altLang="en-US" b="1">
              <a:solidFill>
                <a:schemeClr val="accent2"/>
              </a:solidFill>
              <a:sym typeface="+mn-ea"/>
            </a:endParaRPr>
          </a:p>
        </p:txBody>
      </p:sp>
      <p:sp>
        <p:nvSpPr>
          <p:cNvPr id="10" name="五边形 9"/>
          <p:cNvSpPr/>
          <p:nvPr/>
        </p:nvSpPr>
        <p:spPr>
          <a:xfrm>
            <a:off x="4859020" y="2654935"/>
            <a:ext cx="2400300" cy="698500"/>
          </a:xfrm>
          <a:prstGeom prst="homePlate">
            <a:avLst/>
          </a:prstGeom>
          <a:solidFill>
            <a:schemeClr val="bg1"/>
          </a:solidFill>
          <a:ln>
            <a:solidFill>
              <a:schemeClr val="accent2"/>
            </a:solidFill>
          </a:ln>
        </p:spPr>
        <p:style>
          <a:lnRef idx="0">
            <a:srgbClr val="FFFFFF"/>
          </a:lnRef>
          <a:fillRef idx="1">
            <a:schemeClr val="accent1"/>
          </a:fillRef>
          <a:effectRef idx="2">
            <a:schemeClr val="accent1"/>
          </a:effectRef>
          <a:fontRef idx="minor">
            <a:schemeClr val="lt1"/>
          </a:fontRef>
        </p:style>
        <p:txBody>
          <a:bodyPr rtlCol="0" anchor="ctr"/>
          <a:p>
            <a:pPr algn="ctr"/>
            <a:r>
              <a:rPr lang="zh-CN" altLang="en-US" b="1">
                <a:solidFill>
                  <a:schemeClr val="accent2"/>
                </a:solidFill>
                <a:sym typeface="+mn-ea"/>
              </a:rPr>
              <a:t>下载程序压缩包</a:t>
            </a:r>
            <a:endParaRPr lang="zh-CN" altLang="en-US" b="1">
              <a:solidFill>
                <a:schemeClr val="accent2"/>
              </a:solidFill>
              <a:sym typeface="+mn-ea"/>
            </a:endParaRPr>
          </a:p>
          <a:p>
            <a:pPr algn="ctr"/>
            <a:r>
              <a:rPr lang="zh-CN" altLang="en-US" b="1">
                <a:solidFill>
                  <a:schemeClr val="accent2"/>
                </a:solidFill>
                <a:sym typeface="+mn-ea"/>
              </a:rPr>
              <a:t>更新包</a:t>
            </a:r>
            <a:endParaRPr lang="zh-CN" altLang="en-US" b="1">
              <a:solidFill>
                <a:schemeClr val="accent2"/>
              </a:solidFill>
              <a:sym typeface="+mn-ea"/>
            </a:endParaRPr>
          </a:p>
        </p:txBody>
      </p:sp>
      <p:sp>
        <p:nvSpPr>
          <p:cNvPr id="11" name="五边形 10"/>
          <p:cNvSpPr/>
          <p:nvPr/>
        </p:nvSpPr>
        <p:spPr>
          <a:xfrm>
            <a:off x="7259320" y="2654935"/>
            <a:ext cx="2400300" cy="698500"/>
          </a:xfrm>
          <a:prstGeom prst="homePlate">
            <a:avLst/>
          </a:prstGeom>
          <a:solidFill>
            <a:schemeClr val="bg1"/>
          </a:solidFill>
          <a:ln>
            <a:solidFill>
              <a:schemeClr val="accent2"/>
            </a:solidFill>
          </a:ln>
        </p:spPr>
        <p:style>
          <a:lnRef idx="0">
            <a:srgbClr val="FFFFFF"/>
          </a:lnRef>
          <a:fillRef idx="1">
            <a:schemeClr val="accent1"/>
          </a:fillRef>
          <a:effectRef idx="2">
            <a:schemeClr val="accent1"/>
          </a:effectRef>
          <a:fontRef idx="minor">
            <a:schemeClr val="lt1"/>
          </a:fontRef>
        </p:style>
        <p:txBody>
          <a:bodyPr rtlCol="0" anchor="ctr"/>
          <a:p>
            <a:pPr algn="ctr"/>
            <a:r>
              <a:rPr lang="zh-CN" altLang="en-US" b="1">
                <a:solidFill>
                  <a:schemeClr val="accent2"/>
                </a:solidFill>
                <a:sym typeface="+mn-ea"/>
              </a:rPr>
              <a:t>解压安装包</a:t>
            </a:r>
            <a:endParaRPr lang="zh-CN" altLang="en-US" b="1">
              <a:solidFill>
                <a:schemeClr val="accent2"/>
              </a:solidFill>
              <a:sym typeface="+mn-ea"/>
            </a:endParaRPr>
          </a:p>
        </p:txBody>
      </p:sp>
      <p:sp>
        <p:nvSpPr>
          <p:cNvPr id="15" name="矩形 14"/>
          <p:cNvSpPr/>
          <p:nvPr/>
        </p:nvSpPr>
        <p:spPr>
          <a:xfrm>
            <a:off x="0" y="6516370"/>
            <a:ext cx="12192000" cy="76200"/>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 name="矩形 11"/>
          <p:cNvSpPr/>
          <p:nvPr/>
        </p:nvSpPr>
        <p:spPr>
          <a:xfrm>
            <a:off x="10602278" y="6551295"/>
            <a:ext cx="1589405" cy="306705"/>
          </a:xfrm>
          <a:prstGeom prst="rect">
            <a:avLst/>
          </a:prstGeom>
          <a:noFill/>
          <a:ln>
            <a:noFill/>
          </a:ln>
        </p:spPr>
        <p:txBody>
          <a:bodyPr wrap="none" rtlCol="0" anchor="t">
            <a:spAutoFit/>
          </a:bodyPr>
          <a:p>
            <a:pPr algn="ctr"/>
            <a:r>
              <a:rPr lang="en-US" sz="1400" b="1">
                <a:ln w="15875"/>
                <a:solidFill>
                  <a:schemeClr val="accent2"/>
                </a:solidFill>
                <a:effectLst/>
              </a:rPr>
              <a:t>www.qiaozhuo.net</a:t>
            </a:r>
            <a:endParaRPr lang="en-US" sz="1400" b="1">
              <a:ln w="15875"/>
              <a:solidFill>
                <a:schemeClr val="accent2"/>
              </a:solidFill>
              <a:effectLs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sp>
        <p:nvSpPr>
          <p:cNvPr id="6" name="圆角矩形 5"/>
          <p:cNvSpPr/>
          <p:nvPr/>
        </p:nvSpPr>
        <p:spPr>
          <a:xfrm>
            <a:off x="181610" y="175895"/>
            <a:ext cx="11797030" cy="670560"/>
          </a:xfrm>
          <a:prstGeom prst="roundRect">
            <a:avLst/>
          </a:prstGeom>
          <a:solidFill>
            <a:schemeClr val="accent2"/>
          </a:solidFill>
          <a:ln>
            <a:noFill/>
          </a:ln>
        </p:spPr>
        <p:style>
          <a:lnRef idx="3">
            <a:schemeClr val="accent1"/>
          </a:lnRef>
          <a:fillRef idx="0">
            <a:srgbClr val="FFFFFF"/>
          </a:fillRef>
          <a:effectRef idx="0">
            <a:srgbClr val="FFFFFF"/>
          </a:effectRef>
          <a:fontRef idx="minor">
            <a:schemeClr val="tx1"/>
          </a:fontRef>
        </p:style>
        <p:txBody>
          <a:bodyPr rtlCol="0" anchor="ctr"/>
          <a:p>
            <a:pPr algn="ctr"/>
            <a:r>
              <a:rPr lang="en-US" altLang="zh-CN" sz="2800">
                <a:solidFill>
                  <a:schemeClr val="bg1"/>
                </a:solidFill>
              </a:rPr>
              <a:t>1.2  </a:t>
            </a:r>
            <a:r>
              <a:rPr lang="zh-CN" altLang="en-US" sz="2800">
                <a:solidFill>
                  <a:schemeClr val="bg1"/>
                </a:solidFill>
              </a:rPr>
              <a:t>初识开发工具</a:t>
            </a:r>
            <a:endParaRPr lang="zh-CN" altLang="en-US" sz="2800">
              <a:solidFill>
                <a:schemeClr val="bg1"/>
              </a:solidFill>
            </a:endParaRPr>
          </a:p>
        </p:txBody>
      </p:sp>
      <p:pic>
        <p:nvPicPr>
          <p:cNvPr id="3" name="图片 2"/>
          <p:cNvPicPr/>
          <p:nvPr/>
        </p:nvPicPr>
        <p:blipFill>
          <a:blip r:embed="rId1"/>
        </p:blipFill>
        <p:spPr>
          <a:xfrm>
            <a:off x="2171700" y="1123315"/>
            <a:ext cx="7849235" cy="4748530"/>
          </a:xfrm>
          <a:prstGeom prst="rect">
            <a:avLst/>
          </a:prstGeom>
          <a:ln>
            <a:solidFill>
              <a:schemeClr val="accent2"/>
            </a:solidFill>
          </a:ln>
        </p:spPr>
      </p:pic>
      <p:sp>
        <p:nvSpPr>
          <p:cNvPr id="4" name="文本框 3"/>
          <p:cNvSpPr txBox="1"/>
          <p:nvPr/>
        </p:nvSpPr>
        <p:spPr>
          <a:xfrm>
            <a:off x="4276725" y="5938520"/>
            <a:ext cx="3638550" cy="368300"/>
          </a:xfrm>
          <a:prstGeom prst="rect">
            <a:avLst/>
          </a:prstGeom>
          <a:noFill/>
          <a:ln>
            <a:noFill/>
          </a:ln>
        </p:spPr>
        <p:txBody>
          <a:bodyPr wrap="square" rtlCol="0">
            <a:spAutoFit/>
          </a:bodyPr>
          <a:p>
            <a:r>
              <a:rPr lang="zh-CN" altLang="en-US" b="1">
                <a:solidFill>
                  <a:schemeClr val="accent2"/>
                </a:solidFill>
              </a:rPr>
              <a:t>递归火山软件开发平台欢迎界面</a:t>
            </a:r>
            <a:endParaRPr lang="zh-CN" altLang="en-US" b="1">
              <a:solidFill>
                <a:schemeClr val="accent2"/>
              </a:solidFill>
            </a:endParaRPr>
          </a:p>
        </p:txBody>
      </p:sp>
      <p:sp>
        <p:nvSpPr>
          <p:cNvPr id="5" name="圆角矩形 4"/>
          <p:cNvSpPr/>
          <p:nvPr/>
        </p:nvSpPr>
        <p:spPr>
          <a:xfrm>
            <a:off x="2110740" y="1123950"/>
            <a:ext cx="1333500" cy="123825"/>
          </a:xfrm>
          <a:prstGeom prst="roundRect">
            <a:avLst/>
          </a:prstGeom>
          <a:ln>
            <a:solidFill>
              <a:schemeClr val="accent2"/>
            </a:solidFill>
          </a:ln>
        </p:spPr>
        <p:style>
          <a:lnRef idx="2">
            <a:schemeClr val="accent1"/>
          </a:lnRef>
          <a:fillRef idx="0">
            <a:srgbClr val="FFFFFF"/>
          </a:fillRef>
          <a:effectRef idx="0">
            <a:srgbClr val="FFFFFF"/>
          </a:effectRef>
          <a:fontRef idx="minor">
            <a:schemeClr val="tx1"/>
          </a:fontRef>
        </p:style>
        <p:txBody>
          <a:bodyPr rtlCol="0" anchor="ctr"/>
          <a:p>
            <a:pPr algn="ctr"/>
            <a:endParaRPr lang="zh-CN" altLang="en-US">
              <a:solidFill>
                <a:schemeClr val="accent2"/>
              </a:solidFill>
            </a:endParaRPr>
          </a:p>
        </p:txBody>
      </p:sp>
      <p:cxnSp>
        <p:nvCxnSpPr>
          <p:cNvPr id="7" name="直接箭头连接符 6"/>
          <p:cNvCxnSpPr>
            <a:stCxn id="5" idx="1"/>
          </p:cNvCxnSpPr>
          <p:nvPr/>
        </p:nvCxnSpPr>
        <p:spPr>
          <a:xfrm flipH="1">
            <a:off x="1666240" y="1186180"/>
            <a:ext cx="444500" cy="0"/>
          </a:xfrm>
          <a:prstGeom prst="straightConnector1">
            <a:avLst/>
          </a:prstGeom>
          <a:ln>
            <a:solidFill>
              <a:schemeClr val="accent2"/>
            </a:solidFill>
            <a:tailEnd type="arrow"/>
          </a:ln>
        </p:spPr>
        <p:style>
          <a:lnRef idx="2">
            <a:schemeClr val="accent1"/>
          </a:lnRef>
          <a:fillRef idx="0">
            <a:srgbClr val="FFFFFF"/>
          </a:fillRef>
          <a:effectRef idx="0">
            <a:srgbClr val="FFFFFF"/>
          </a:effectRef>
          <a:fontRef idx="minor">
            <a:schemeClr val="tx1"/>
          </a:fontRef>
        </p:style>
      </p:cxnSp>
      <p:sp>
        <p:nvSpPr>
          <p:cNvPr id="8" name="文本框 7"/>
          <p:cNvSpPr txBox="1"/>
          <p:nvPr/>
        </p:nvSpPr>
        <p:spPr>
          <a:xfrm>
            <a:off x="857885" y="1051560"/>
            <a:ext cx="808355" cy="245110"/>
          </a:xfrm>
          <a:prstGeom prst="rect">
            <a:avLst/>
          </a:prstGeom>
          <a:noFill/>
          <a:ln>
            <a:solidFill>
              <a:schemeClr val="accent2">
                <a:alpha val="0"/>
              </a:schemeClr>
            </a:solidFill>
          </a:ln>
        </p:spPr>
        <p:txBody>
          <a:bodyPr wrap="square" rtlCol="0">
            <a:spAutoFit/>
          </a:bodyPr>
          <a:p>
            <a:pPr algn="ctr"/>
            <a:r>
              <a:rPr lang="zh-CN" altLang="en-US" sz="1000">
                <a:solidFill>
                  <a:schemeClr val="accent2"/>
                </a:solidFill>
              </a:rPr>
              <a:t>标题栏</a:t>
            </a:r>
            <a:endParaRPr lang="zh-CN" altLang="en-US" sz="1000">
              <a:solidFill>
                <a:schemeClr val="accent2"/>
              </a:solidFill>
            </a:endParaRPr>
          </a:p>
        </p:txBody>
      </p:sp>
      <p:sp>
        <p:nvSpPr>
          <p:cNvPr id="9" name="圆角矩形 8"/>
          <p:cNvSpPr/>
          <p:nvPr/>
        </p:nvSpPr>
        <p:spPr>
          <a:xfrm>
            <a:off x="2110740" y="1275715"/>
            <a:ext cx="2304415" cy="106680"/>
          </a:xfrm>
          <a:prstGeom prst="roundRect">
            <a:avLst/>
          </a:prstGeom>
          <a:ln>
            <a:solidFill>
              <a:schemeClr val="accent2"/>
            </a:solidFill>
          </a:ln>
        </p:spPr>
        <p:style>
          <a:lnRef idx="2">
            <a:schemeClr val="accent1"/>
          </a:lnRef>
          <a:fillRef idx="0">
            <a:srgbClr val="FFFFFF"/>
          </a:fillRef>
          <a:effectRef idx="0">
            <a:srgbClr val="FFFFFF"/>
          </a:effectRef>
          <a:fontRef idx="minor">
            <a:schemeClr val="tx1"/>
          </a:fontRef>
        </p:style>
        <p:txBody>
          <a:bodyPr rtlCol="0" anchor="ctr"/>
          <a:p>
            <a:pPr algn="ctr"/>
            <a:endParaRPr lang="zh-CN" altLang="en-US">
              <a:solidFill>
                <a:schemeClr val="accent2"/>
              </a:solidFill>
            </a:endParaRPr>
          </a:p>
        </p:txBody>
      </p:sp>
      <p:cxnSp>
        <p:nvCxnSpPr>
          <p:cNvPr id="10" name="直接箭头连接符 9"/>
          <p:cNvCxnSpPr/>
          <p:nvPr/>
        </p:nvCxnSpPr>
        <p:spPr>
          <a:xfrm flipH="1">
            <a:off x="1666240" y="1329055"/>
            <a:ext cx="444500" cy="0"/>
          </a:xfrm>
          <a:prstGeom prst="straightConnector1">
            <a:avLst/>
          </a:prstGeom>
          <a:ln>
            <a:solidFill>
              <a:schemeClr val="accent2"/>
            </a:solidFill>
            <a:tailEnd type="arrow"/>
          </a:ln>
        </p:spPr>
        <p:style>
          <a:lnRef idx="2">
            <a:schemeClr val="accent1"/>
          </a:lnRef>
          <a:fillRef idx="0">
            <a:srgbClr val="FFFFFF"/>
          </a:fillRef>
          <a:effectRef idx="0">
            <a:srgbClr val="FFFFFF"/>
          </a:effectRef>
          <a:fontRef idx="minor">
            <a:schemeClr val="tx1"/>
          </a:fontRef>
        </p:style>
      </p:cxnSp>
      <p:sp>
        <p:nvSpPr>
          <p:cNvPr id="11" name="圆角矩形 10"/>
          <p:cNvSpPr/>
          <p:nvPr/>
        </p:nvSpPr>
        <p:spPr>
          <a:xfrm>
            <a:off x="2110740" y="1410335"/>
            <a:ext cx="4232910" cy="106680"/>
          </a:xfrm>
          <a:prstGeom prst="roundRect">
            <a:avLst/>
          </a:prstGeom>
          <a:ln>
            <a:solidFill>
              <a:schemeClr val="accent2"/>
            </a:solidFill>
          </a:ln>
        </p:spPr>
        <p:style>
          <a:lnRef idx="2">
            <a:schemeClr val="accent1"/>
          </a:lnRef>
          <a:fillRef idx="0">
            <a:srgbClr val="FFFFFF"/>
          </a:fillRef>
          <a:effectRef idx="0">
            <a:srgbClr val="FFFFFF"/>
          </a:effectRef>
          <a:fontRef idx="minor">
            <a:schemeClr val="tx1"/>
          </a:fontRef>
        </p:style>
        <p:txBody>
          <a:bodyPr rtlCol="0" anchor="ctr"/>
          <a:p>
            <a:pPr algn="ctr"/>
            <a:endParaRPr lang="zh-CN" altLang="en-US">
              <a:solidFill>
                <a:schemeClr val="accent2"/>
              </a:solidFill>
            </a:endParaRPr>
          </a:p>
        </p:txBody>
      </p:sp>
      <p:cxnSp>
        <p:nvCxnSpPr>
          <p:cNvPr id="12" name="直接箭头连接符 11"/>
          <p:cNvCxnSpPr/>
          <p:nvPr/>
        </p:nvCxnSpPr>
        <p:spPr>
          <a:xfrm flipH="1">
            <a:off x="1666240" y="1464310"/>
            <a:ext cx="444500" cy="0"/>
          </a:xfrm>
          <a:prstGeom prst="straightConnector1">
            <a:avLst/>
          </a:prstGeom>
          <a:ln>
            <a:solidFill>
              <a:schemeClr val="accent2"/>
            </a:solidFill>
            <a:tailEnd type="arrow"/>
          </a:ln>
        </p:spPr>
        <p:style>
          <a:lnRef idx="2">
            <a:schemeClr val="accent1"/>
          </a:lnRef>
          <a:fillRef idx="0">
            <a:srgbClr val="FFFFFF"/>
          </a:fillRef>
          <a:effectRef idx="0">
            <a:srgbClr val="FFFFFF"/>
          </a:effectRef>
          <a:fontRef idx="minor">
            <a:schemeClr val="tx1"/>
          </a:fontRef>
        </p:style>
      </p:cxnSp>
      <p:sp>
        <p:nvSpPr>
          <p:cNvPr id="13" name="文本框 12"/>
          <p:cNvSpPr txBox="1"/>
          <p:nvPr/>
        </p:nvSpPr>
        <p:spPr>
          <a:xfrm>
            <a:off x="857885" y="1197610"/>
            <a:ext cx="808355" cy="245110"/>
          </a:xfrm>
          <a:prstGeom prst="rect">
            <a:avLst/>
          </a:prstGeom>
          <a:noFill/>
          <a:ln>
            <a:solidFill>
              <a:schemeClr val="accent2">
                <a:alpha val="0"/>
              </a:schemeClr>
            </a:solidFill>
          </a:ln>
        </p:spPr>
        <p:txBody>
          <a:bodyPr wrap="square" rtlCol="0">
            <a:spAutoFit/>
          </a:bodyPr>
          <a:p>
            <a:pPr algn="ctr"/>
            <a:r>
              <a:rPr lang="zh-CN" altLang="en-US" sz="1000">
                <a:solidFill>
                  <a:schemeClr val="accent2"/>
                </a:solidFill>
              </a:rPr>
              <a:t>菜单栏</a:t>
            </a:r>
            <a:endParaRPr lang="zh-CN" altLang="en-US" sz="1000">
              <a:solidFill>
                <a:schemeClr val="accent2"/>
              </a:solidFill>
            </a:endParaRPr>
          </a:p>
        </p:txBody>
      </p:sp>
      <p:sp>
        <p:nvSpPr>
          <p:cNvPr id="14" name="文本框 13"/>
          <p:cNvSpPr txBox="1"/>
          <p:nvPr/>
        </p:nvSpPr>
        <p:spPr>
          <a:xfrm>
            <a:off x="857885" y="1341120"/>
            <a:ext cx="863600" cy="245110"/>
          </a:xfrm>
          <a:prstGeom prst="rect">
            <a:avLst/>
          </a:prstGeom>
          <a:noFill/>
          <a:ln>
            <a:solidFill>
              <a:schemeClr val="accent2">
                <a:alpha val="0"/>
              </a:schemeClr>
            </a:solidFill>
          </a:ln>
        </p:spPr>
        <p:txBody>
          <a:bodyPr wrap="square" rtlCol="0">
            <a:spAutoFit/>
          </a:bodyPr>
          <a:p>
            <a:pPr algn="ctr"/>
            <a:r>
              <a:rPr lang="zh-CN" altLang="en-US" sz="1000">
                <a:solidFill>
                  <a:schemeClr val="accent2"/>
                </a:solidFill>
              </a:rPr>
              <a:t>快捷菜单栏</a:t>
            </a:r>
            <a:endParaRPr lang="zh-CN" altLang="en-US" sz="1000">
              <a:solidFill>
                <a:schemeClr val="accent2"/>
              </a:solidFill>
            </a:endParaRPr>
          </a:p>
        </p:txBody>
      </p:sp>
      <p:sp>
        <p:nvSpPr>
          <p:cNvPr id="17" name="圆角矩形 16"/>
          <p:cNvSpPr/>
          <p:nvPr/>
        </p:nvSpPr>
        <p:spPr>
          <a:xfrm>
            <a:off x="2110740" y="1544955"/>
            <a:ext cx="1840230" cy="4076700"/>
          </a:xfrm>
          <a:prstGeom prst="roundRect">
            <a:avLst/>
          </a:prstGeom>
          <a:ln>
            <a:solidFill>
              <a:schemeClr val="accent2"/>
            </a:solidFill>
          </a:ln>
        </p:spPr>
        <p:style>
          <a:lnRef idx="2">
            <a:schemeClr val="accent1"/>
          </a:lnRef>
          <a:fillRef idx="0">
            <a:srgbClr val="FFFFFF"/>
          </a:fillRef>
          <a:effectRef idx="0">
            <a:srgbClr val="FFFFFF"/>
          </a:effectRef>
          <a:fontRef idx="minor">
            <a:schemeClr val="tx1"/>
          </a:fontRef>
        </p:style>
        <p:txBody>
          <a:bodyPr rtlCol="0" anchor="ctr"/>
          <a:p>
            <a:pPr algn="ctr"/>
            <a:endParaRPr lang="zh-CN" altLang="en-US">
              <a:solidFill>
                <a:schemeClr val="accent2"/>
              </a:solidFill>
            </a:endParaRPr>
          </a:p>
        </p:txBody>
      </p:sp>
      <p:cxnSp>
        <p:nvCxnSpPr>
          <p:cNvPr id="18" name="直接箭头连接符 17"/>
          <p:cNvCxnSpPr/>
          <p:nvPr/>
        </p:nvCxnSpPr>
        <p:spPr>
          <a:xfrm flipH="1">
            <a:off x="1666240" y="3497580"/>
            <a:ext cx="444500" cy="0"/>
          </a:xfrm>
          <a:prstGeom prst="straightConnector1">
            <a:avLst/>
          </a:prstGeom>
          <a:ln>
            <a:solidFill>
              <a:schemeClr val="accent2"/>
            </a:solidFill>
            <a:tailEnd type="arrow"/>
          </a:ln>
        </p:spPr>
        <p:style>
          <a:lnRef idx="2">
            <a:schemeClr val="accent1"/>
          </a:lnRef>
          <a:fillRef idx="0">
            <a:srgbClr val="FFFFFF"/>
          </a:fillRef>
          <a:effectRef idx="0">
            <a:srgbClr val="FFFFFF"/>
          </a:effectRef>
          <a:fontRef idx="minor">
            <a:schemeClr val="tx1"/>
          </a:fontRef>
        </p:style>
      </p:cxnSp>
      <p:sp>
        <p:nvSpPr>
          <p:cNvPr id="19" name="文本框 18"/>
          <p:cNvSpPr txBox="1"/>
          <p:nvPr/>
        </p:nvSpPr>
        <p:spPr>
          <a:xfrm>
            <a:off x="619760" y="3375025"/>
            <a:ext cx="1046480" cy="245110"/>
          </a:xfrm>
          <a:prstGeom prst="rect">
            <a:avLst/>
          </a:prstGeom>
          <a:noFill/>
          <a:ln>
            <a:solidFill>
              <a:srgbClr val="000000">
                <a:alpha val="0"/>
              </a:srgbClr>
            </a:solidFill>
          </a:ln>
        </p:spPr>
        <p:txBody>
          <a:bodyPr wrap="square" rtlCol="0">
            <a:spAutoFit/>
          </a:bodyPr>
          <a:p>
            <a:pPr algn="ctr"/>
            <a:r>
              <a:rPr lang="zh-CN" altLang="en-US" sz="1000">
                <a:solidFill>
                  <a:schemeClr val="accent2"/>
                </a:solidFill>
              </a:rPr>
              <a:t>解决方案分区</a:t>
            </a:r>
            <a:endParaRPr lang="zh-CN" altLang="en-US" sz="1000">
              <a:solidFill>
                <a:schemeClr val="accent2"/>
              </a:solidFill>
            </a:endParaRPr>
          </a:p>
        </p:txBody>
      </p:sp>
      <p:sp>
        <p:nvSpPr>
          <p:cNvPr id="20" name="圆角矩形 19"/>
          <p:cNvSpPr/>
          <p:nvPr/>
        </p:nvSpPr>
        <p:spPr>
          <a:xfrm>
            <a:off x="2062480" y="5622290"/>
            <a:ext cx="1840230" cy="151130"/>
          </a:xfrm>
          <a:prstGeom prst="roundRect">
            <a:avLst/>
          </a:prstGeom>
          <a:ln>
            <a:solidFill>
              <a:schemeClr val="accent2"/>
            </a:solidFill>
          </a:ln>
        </p:spPr>
        <p:style>
          <a:lnRef idx="2">
            <a:schemeClr val="accent1"/>
          </a:lnRef>
          <a:fillRef idx="0">
            <a:srgbClr val="FFFFFF"/>
          </a:fillRef>
          <a:effectRef idx="0">
            <a:srgbClr val="FFFFFF"/>
          </a:effectRef>
          <a:fontRef idx="minor">
            <a:schemeClr val="tx1"/>
          </a:fontRef>
        </p:style>
        <p:txBody>
          <a:bodyPr rtlCol="0" anchor="ctr"/>
          <a:p>
            <a:pPr algn="ctr"/>
            <a:endParaRPr lang="zh-CN" altLang="en-US">
              <a:solidFill>
                <a:schemeClr val="accent2"/>
              </a:solidFill>
            </a:endParaRPr>
          </a:p>
        </p:txBody>
      </p:sp>
      <p:cxnSp>
        <p:nvCxnSpPr>
          <p:cNvPr id="21" name="直接箭头连接符 20"/>
          <p:cNvCxnSpPr/>
          <p:nvPr/>
        </p:nvCxnSpPr>
        <p:spPr>
          <a:xfrm flipH="1">
            <a:off x="1617980" y="5698490"/>
            <a:ext cx="444500" cy="0"/>
          </a:xfrm>
          <a:prstGeom prst="straightConnector1">
            <a:avLst/>
          </a:prstGeom>
          <a:ln>
            <a:solidFill>
              <a:schemeClr val="accent2"/>
            </a:solidFill>
            <a:tailEnd type="arrow"/>
          </a:ln>
        </p:spPr>
        <p:style>
          <a:lnRef idx="2">
            <a:schemeClr val="accent1"/>
          </a:lnRef>
          <a:fillRef idx="0">
            <a:srgbClr val="FFFFFF"/>
          </a:fillRef>
          <a:effectRef idx="0">
            <a:srgbClr val="FFFFFF"/>
          </a:effectRef>
          <a:fontRef idx="minor">
            <a:schemeClr val="tx1"/>
          </a:fontRef>
        </p:style>
      </p:cxnSp>
      <p:sp>
        <p:nvSpPr>
          <p:cNvPr id="22" name="文本框 21"/>
          <p:cNvSpPr txBox="1"/>
          <p:nvPr/>
        </p:nvSpPr>
        <p:spPr>
          <a:xfrm>
            <a:off x="571500" y="5552440"/>
            <a:ext cx="1046480" cy="245110"/>
          </a:xfrm>
          <a:prstGeom prst="rect">
            <a:avLst/>
          </a:prstGeom>
          <a:noFill/>
          <a:ln>
            <a:solidFill>
              <a:srgbClr val="000000">
                <a:alpha val="0"/>
              </a:srgbClr>
            </a:solidFill>
          </a:ln>
        </p:spPr>
        <p:txBody>
          <a:bodyPr wrap="square" rtlCol="0">
            <a:spAutoFit/>
          </a:bodyPr>
          <a:p>
            <a:pPr algn="ctr"/>
            <a:r>
              <a:rPr lang="zh-CN" altLang="en-US" sz="1000">
                <a:solidFill>
                  <a:schemeClr val="accent2"/>
                </a:solidFill>
              </a:rPr>
              <a:t>标签栏</a:t>
            </a:r>
            <a:r>
              <a:rPr lang="en-US" altLang="zh-CN" sz="1000">
                <a:solidFill>
                  <a:schemeClr val="accent2"/>
                </a:solidFill>
              </a:rPr>
              <a:t>1</a:t>
            </a:r>
            <a:endParaRPr lang="en-US" altLang="zh-CN" sz="1000">
              <a:solidFill>
                <a:schemeClr val="accent2"/>
              </a:solidFill>
            </a:endParaRPr>
          </a:p>
        </p:txBody>
      </p:sp>
      <p:sp>
        <p:nvSpPr>
          <p:cNvPr id="23" name="圆角矩形 22"/>
          <p:cNvSpPr/>
          <p:nvPr/>
        </p:nvSpPr>
        <p:spPr>
          <a:xfrm>
            <a:off x="3950970" y="1662430"/>
            <a:ext cx="6221095" cy="2950845"/>
          </a:xfrm>
          <a:prstGeom prst="roundRect">
            <a:avLst/>
          </a:prstGeom>
          <a:ln>
            <a:solidFill>
              <a:schemeClr val="accent2"/>
            </a:solidFill>
          </a:ln>
        </p:spPr>
        <p:style>
          <a:lnRef idx="2">
            <a:schemeClr val="accent1"/>
          </a:lnRef>
          <a:fillRef idx="0">
            <a:srgbClr val="FFFFFF"/>
          </a:fillRef>
          <a:effectRef idx="0">
            <a:srgbClr val="FFFFFF"/>
          </a:effectRef>
          <a:fontRef idx="minor">
            <a:schemeClr val="tx1"/>
          </a:fontRef>
        </p:style>
        <p:txBody>
          <a:bodyPr rtlCol="0" anchor="ctr"/>
          <a:p>
            <a:pPr algn="ctr"/>
            <a:endParaRPr lang="zh-CN" altLang="en-US">
              <a:solidFill>
                <a:schemeClr val="accent2"/>
              </a:solidFill>
            </a:endParaRPr>
          </a:p>
        </p:txBody>
      </p:sp>
      <p:cxnSp>
        <p:nvCxnSpPr>
          <p:cNvPr id="24" name="直接箭头连接符 23"/>
          <p:cNvCxnSpPr>
            <a:stCxn id="23" idx="3"/>
          </p:cNvCxnSpPr>
          <p:nvPr/>
        </p:nvCxnSpPr>
        <p:spPr>
          <a:xfrm>
            <a:off x="10172065" y="3138170"/>
            <a:ext cx="324485" cy="0"/>
          </a:xfrm>
          <a:prstGeom prst="straightConnector1">
            <a:avLst/>
          </a:prstGeom>
          <a:ln>
            <a:solidFill>
              <a:schemeClr val="accent2"/>
            </a:solidFill>
            <a:tailEnd type="arrow"/>
          </a:ln>
        </p:spPr>
        <p:style>
          <a:lnRef idx="2">
            <a:schemeClr val="accent1"/>
          </a:lnRef>
          <a:fillRef idx="0">
            <a:srgbClr val="FFFFFF"/>
          </a:fillRef>
          <a:effectRef idx="0">
            <a:srgbClr val="FFFFFF"/>
          </a:effectRef>
          <a:fontRef idx="minor">
            <a:schemeClr val="tx1"/>
          </a:fontRef>
        </p:style>
      </p:cxnSp>
      <p:sp>
        <p:nvSpPr>
          <p:cNvPr id="25" name="文本框 24"/>
          <p:cNvSpPr txBox="1"/>
          <p:nvPr/>
        </p:nvSpPr>
        <p:spPr>
          <a:xfrm>
            <a:off x="10490835" y="3020060"/>
            <a:ext cx="1046480" cy="245110"/>
          </a:xfrm>
          <a:prstGeom prst="rect">
            <a:avLst/>
          </a:prstGeom>
          <a:noFill/>
          <a:ln>
            <a:solidFill>
              <a:schemeClr val="accent2">
                <a:alpha val="0"/>
              </a:schemeClr>
            </a:solidFill>
          </a:ln>
        </p:spPr>
        <p:txBody>
          <a:bodyPr wrap="square" rtlCol="0">
            <a:spAutoFit/>
          </a:bodyPr>
          <a:p>
            <a:pPr algn="l"/>
            <a:r>
              <a:rPr lang="zh-CN" altLang="en-US" sz="1000">
                <a:solidFill>
                  <a:schemeClr val="accent2"/>
                </a:solidFill>
              </a:rPr>
              <a:t>欢迎页</a:t>
            </a:r>
            <a:endParaRPr lang="zh-CN" altLang="en-US" sz="1000">
              <a:solidFill>
                <a:schemeClr val="accent2"/>
              </a:solidFill>
            </a:endParaRPr>
          </a:p>
        </p:txBody>
      </p:sp>
      <p:sp>
        <p:nvSpPr>
          <p:cNvPr id="26" name="圆角矩形 25"/>
          <p:cNvSpPr/>
          <p:nvPr/>
        </p:nvSpPr>
        <p:spPr>
          <a:xfrm>
            <a:off x="3902710" y="4646930"/>
            <a:ext cx="6221095" cy="979805"/>
          </a:xfrm>
          <a:prstGeom prst="roundRect">
            <a:avLst/>
          </a:prstGeom>
          <a:ln>
            <a:solidFill>
              <a:schemeClr val="accent2"/>
            </a:solidFill>
          </a:ln>
        </p:spPr>
        <p:style>
          <a:lnRef idx="2">
            <a:schemeClr val="accent1"/>
          </a:lnRef>
          <a:fillRef idx="0">
            <a:srgbClr val="FFFFFF"/>
          </a:fillRef>
          <a:effectRef idx="0">
            <a:srgbClr val="FFFFFF"/>
          </a:effectRef>
          <a:fontRef idx="minor">
            <a:schemeClr val="tx1"/>
          </a:fontRef>
        </p:style>
        <p:txBody>
          <a:bodyPr rtlCol="0" anchor="ctr"/>
          <a:p>
            <a:pPr algn="ctr"/>
            <a:endParaRPr lang="zh-CN" altLang="en-US">
              <a:solidFill>
                <a:schemeClr val="accent2"/>
              </a:solidFill>
            </a:endParaRPr>
          </a:p>
        </p:txBody>
      </p:sp>
      <p:sp>
        <p:nvSpPr>
          <p:cNvPr id="27" name="文本框 26"/>
          <p:cNvSpPr txBox="1"/>
          <p:nvPr/>
        </p:nvSpPr>
        <p:spPr>
          <a:xfrm>
            <a:off x="10391140" y="4418330"/>
            <a:ext cx="1046480" cy="245110"/>
          </a:xfrm>
          <a:prstGeom prst="rect">
            <a:avLst/>
          </a:prstGeom>
          <a:noFill/>
          <a:ln>
            <a:solidFill>
              <a:schemeClr val="accent2">
                <a:alpha val="0"/>
              </a:schemeClr>
            </a:solidFill>
          </a:ln>
        </p:spPr>
        <p:txBody>
          <a:bodyPr wrap="square" rtlCol="0">
            <a:spAutoFit/>
          </a:bodyPr>
          <a:p>
            <a:pPr algn="l"/>
            <a:r>
              <a:rPr lang="zh-CN" altLang="en-US" sz="1000">
                <a:solidFill>
                  <a:schemeClr val="accent2"/>
                </a:solidFill>
              </a:rPr>
              <a:t>输出窗口</a:t>
            </a:r>
            <a:endParaRPr lang="zh-CN" altLang="en-US" sz="1000">
              <a:solidFill>
                <a:schemeClr val="accent2"/>
              </a:solidFill>
            </a:endParaRPr>
          </a:p>
        </p:txBody>
      </p:sp>
      <p:sp>
        <p:nvSpPr>
          <p:cNvPr id="28" name="圆角矩形 27"/>
          <p:cNvSpPr/>
          <p:nvPr/>
        </p:nvSpPr>
        <p:spPr>
          <a:xfrm>
            <a:off x="3902710" y="5626735"/>
            <a:ext cx="6221095" cy="151130"/>
          </a:xfrm>
          <a:prstGeom prst="roundRect">
            <a:avLst/>
          </a:prstGeom>
          <a:ln>
            <a:solidFill>
              <a:schemeClr val="accent2"/>
            </a:solidFill>
          </a:ln>
        </p:spPr>
        <p:style>
          <a:lnRef idx="2">
            <a:schemeClr val="accent1"/>
          </a:lnRef>
          <a:fillRef idx="0">
            <a:srgbClr val="FFFFFF"/>
          </a:fillRef>
          <a:effectRef idx="0">
            <a:srgbClr val="FFFFFF"/>
          </a:effectRef>
          <a:fontRef idx="minor">
            <a:schemeClr val="tx1"/>
          </a:fontRef>
        </p:style>
        <p:txBody>
          <a:bodyPr rtlCol="0" anchor="ctr"/>
          <a:p>
            <a:pPr algn="ctr"/>
            <a:endParaRPr lang="zh-CN" altLang="en-US">
              <a:solidFill>
                <a:schemeClr val="accent2"/>
              </a:solidFill>
            </a:endParaRPr>
          </a:p>
        </p:txBody>
      </p:sp>
      <p:sp>
        <p:nvSpPr>
          <p:cNvPr id="30" name="文本框 29"/>
          <p:cNvSpPr txBox="1"/>
          <p:nvPr/>
        </p:nvSpPr>
        <p:spPr>
          <a:xfrm>
            <a:off x="8974455" y="6067425"/>
            <a:ext cx="1046480" cy="245110"/>
          </a:xfrm>
          <a:prstGeom prst="rect">
            <a:avLst/>
          </a:prstGeom>
          <a:noFill/>
          <a:ln>
            <a:solidFill>
              <a:srgbClr val="000000">
                <a:alpha val="0"/>
              </a:srgbClr>
            </a:solidFill>
          </a:ln>
        </p:spPr>
        <p:txBody>
          <a:bodyPr wrap="square" rtlCol="0">
            <a:spAutoFit/>
          </a:bodyPr>
          <a:p>
            <a:pPr algn="l"/>
            <a:r>
              <a:rPr lang="zh-CN" altLang="en-US" sz="1000">
                <a:solidFill>
                  <a:schemeClr val="accent2"/>
                </a:solidFill>
              </a:rPr>
              <a:t>标签栏</a:t>
            </a:r>
            <a:r>
              <a:rPr lang="en-US" altLang="zh-CN" sz="1000">
                <a:solidFill>
                  <a:schemeClr val="accent2"/>
                </a:solidFill>
              </a:rPr>
              <a:t>2</a:t>
            </a:r>
            <a:endParaRPr lang="en-US" altLang="zh-CN" sz="1000">
              <a:solidFill>
                <a:schemeClr val="accent2"/>
              </a:solidFill>
            </a:endParaRPr>
          </a:p>
        </p:txBody>
      </p:sp>
      <p:cxnSp>
        <p:nvCxnSpPr>
          <p:cNvPr id="31" name="肘形连接符 30"/>
          <p:cNvCxnSpPr>
            <a:stCxn id="26" idx="3"/>
            <a:endCxn id="27" idx="1"/>
          </p:cNvCxnSpPr>
          <p:nvPr/>
        </p:nvCxnSpPr>
        <p:spPr>
          <a:xfrm flipV="1">
            <a:off x="10123805" y="4540885"/>
            <a:ext cx="267335" cy="596265"/>
          </a:xfrm>
          <a:prstGeom prst="bentConnector3">
            <a:avLst>
              <a:gd name="adj1" fmla="val 50119"/>
            </a:avLst>
          </a:prstGeom>
          <a:ln>
            <a:solidFill>
              <a:schemeClr val="accent2"/>
            </a:solidFill>
            <a:tailEnd type="arrow"/>
          </a:ln>
        </p:spPr>
        <p:style>
          <a:lnRef idx="2">
            <a:schemeClr val="accent1"/>
          </a:lnRef>
          <a:fillRef idx="0">
            <a:srgbClr val="FFFFFF"/>
          </a:fillRef>
          <a:effectRef idx="0">
            <a:srgbClr val="FFFFFF"/>
          </a:effectRef>
          <a:fontRef idx="minor">
            <a:schemeClr val="tx1"/>
          </a:fontRef>
        </p:style>
      </p:cxnSp>
      <p:cxnSp>
        <p:nvCxnSpPr>
          <p:cNvPr id="32" name="直接箭头连接符 31"/>
          <p:cNvCxnSpPr/>
          <p:nvPr/>
        </p:nvCxnSpPr>
        <p:spPr>
          <a:xfrm>
            <a:off x="9262110" y="5786755"/>
            <a:ext cx="0" cy="313055"/>
          </a:xfrm>
          <a:prstGeom prst="straightConnector1">
            <a:avLst/>
          </a:prstGeom>
          <a:ln>
            <a:solidFill>
              <a:schemeClr val="accent2"/>
            </a:solidFill>
            <a:tailEnd type="arrow"/>
          </a:ln>
        </p:spPr>
        <p:style>
          <a:lnRef idx="2">
            <a:schemeClr val="accent1"/>
          </a:lnRef>
          <a:fillRef idx="0">
            <a:srgbClr val="FFFFFF"/>
          </a:fillRef>
          <a:effectRef idx="0">
            <a:srgbClr val="FFFFFF"/>
          </a:effectRef>
          <a:fontRef idx="minor">
            <a:schemeClr val="tx1"/>
          </a:fontRef>
        </p:style>
      </p:cxnSp>
      <p:sp>
        <p:nvSpPr>
          <p:cNvPr id="29" name="矩形 28"/>
          <p:cNvSpPr/>
          <p:nvPr/>
        </p:nvSpPr>
        <p:spPr>
          <a:xfrm>
            <a:off x="0" y="6516370"/>
            <a:ext cx="12192000" cy="76200"/>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3" name="矩形 32"/>
          <p:cNvSpPr/>
          <p:nvPr/>
        </p:nvSpPr>
        <p:spPr>
          <a:xfrm>
            <a:off x="10602278" y="6551295"/>
            <a:ext cx="1589405" cy="306705"/>
          </a:xfrm>
          <a:prstGeom prst="rect">
            <a:avLst/>
          </a:prstGeom>
          <a:noFill/>
          <a:ln>
            <a:noFill/>
          </a:ln>
        </p:spPr>
        <p:txBody>
          <a:bodyPr wrap="none" rtlCol="0" anchor="t">
            <a:spAutoFit/>
          </a:bodyPr>
          <a:p>
            <a:pPr algn="ctr"/>
            <a:r>
              <a:rPr lang="en-US" sz="1400" b="1">
                <a:ln w="15875"/>
                <a:solidFill>
                  <a:schemeClr val="accent2"/>
                </a:solidFill>
                <a:effectLst/>
              </a:rPr>
              <a:t>www.qiaozhuo.net</a:t>
            </a:r>
            <a:endParaRPr lang="en-US" sz="1400" b="1">
              <a:ln w="15875"/>
              <a:solidFill>
                <a:schemeClr val="accent2"/>
              </a:solidFill>
              <a:effectLs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sp>
        <p:nvSpPr>
          <p:cNvPr id="6" name="圆角矩形 5"/>
          <p:cNvSpPr/>
          <p:nvPr/>
        </p:nvSpPr>
        <p:spPr>
          <a:xfrm>
            <a:off x="181610" y="175895"/>
            <a:ext cx="11797030" cy="670560"/>
          </a:xfrm>
          <a:prstGeom prst="roundRect">
            <a:avLst/>
          </a:prstGeom>
          <a:solidFill>
            <a:schemeClr val="accent2"/>
          </a:solidFill>
          <a:ln>
            <a:noFill/>
          </a:ln>
        </p:spPr>
        <p:style>
          <a:lnRef idx="3">
            <a:schemeClr val="accent1"/>
          </a:lnRef>
          <a:fillRef idx="0">
            <a:srgbClr val="FFFFFF"/>
          </a:fillRef>
          <a:effectRef idx="0">
            <a:srgbClr val="FFFFFF"/>
          </a:effectRef>
          <a:fontRef idx="minor">
            <a:schemeClr val="tx1"/>
          </a:fontRef>
        </p:style>
        <p:txBody>
          <a:bodyPr rtlCol="0" anchor="ctr"/>
          <a:p>
            <a:pPr algn="ctr"/>
            <a:r>
              <a:rPr lang="en-US" altLang="zh-CN" sz="2800">
                <a:solidFill>
                  <a:schemeClr val="bg1"/>
                </a:solidFill>
              </a:rPr>
              <a:t>1.3 </a:t>
            </a:r>
            <a:r>
              <a:rPr lang="zh-CN" altLang="en-US" sz="2800">
                <a:solidFill>
                  <a:schemeClr val="bg1"/>
                </a:solidFill>
              </a:rPr>
              <a:t>创建我的第一个本</a:t>
            </a:r>
            <a:r>
              <a:rPr lang="zh-CN" altLang="en-US" sz="2800">
                <a:solidFill>
                  <a:schemeClr val="bg1"/>
                </a:solidFill>
              </a:rPr>
              <a:t>地服务</a:t>
            </a:r>
            <a:r>
              <a:rPr lang="zh-CN" altLang="en-US" sz="2800">
                <a:solidFill>
                  <a:schemeClr val="bg1"/>
                </a:solidFill>
              </a:rPr>
              <a:t>器程序</a:t>
            </a:r>
            <a:endParaRPr lang="zh-CN" altLang="en-US" sz="2800">
              <a:solidFill>
                <a:schemeClr val="bg1"/>
              </a:solidFill>
            </a:endParaRPr>
          </a:p>
        </p:txBody>
      </p:sp>
      <p:sp>
        <p:nvSpPr>
          <p:cNvPr id="15" name="矩形 14"/>
          <p:cNvSpPr/>
          <p:nvPr/>
        </p:nvSpPr>
        <p:spPr>
          <a:xfrm>
            <a:off x="0" y="6516370"/>
            <a:ext cx="12192000" cy="76200"/>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 name="矩形 2"/>
          <p:cNvSpPr/>
          <p:nvPr/>
        </p:nvSpPr>
        <p:spPr>
          <a:xfrm>
            <a:off x="10602278" y="6551295"/>
            <a:ext cx="1589405" cy="306705"/>
          </a:xfrm>
          <a:prstGeom prst="rect">
            <a:avLst/>
          </a:prstGeom>
          <a:noFill/>
          <a:ln>
            <a:noFill/>
          </a:ln>
        </p:spPr>
        <p:txBody>
          <a:bodyPr wrap="none" rtlCol="0" anchor="t">
            <a:spAutoFit/>
          </a:bodyPr>
          <a:p>
            <a:pPr algn="ctr"/>
            <a:r>
              <a:rPr lang="en-US" sz="1400" b="1">
                <a:ln w="15875"/>
                <a:solidFill>
                  <a:schemeClr val="accent2"/>
                </a:solidFill>
                <a:effectLst/>
              </a:rPr>
              <a:t>www.qiaozhuo.net</a:t>
            </a:r>
            <a:endParaRPr lang="en-US" sz="1400" b="1">
              <a:ln w="15875"/>
              <a:solidFill>
                <a:schemeClr val="accent2"/>
              </a:solidFill>
              <a:effectLst/>
            </a:endParaRPr>
          </a:p>
        </p:txBody>
      </p:sp>
      <p:pic>
        <p:nvPicPr>
          <p:cNvPr id="2" name="图片 1"/>
          <p:cNvPicPr>
            <a:picLocks noChangeAspect="1"/>
          </p:cNvPicPr>
          <p:nvPr/>
        </p:nvPicPr>
        <p:blipFill>
          <a:blip r:embed="rId1"/>
          <a:srcRect l="14141" t="5070" r="11754" b="6979"/>
          <a:stretch>
            <a:fillRect/>
          </a:stretch>
        </p:blipFill>
        <p:spPr>
          <a:xfrm>
            <a:off x="5037455" y="1073150"/>
            <a:ext cx="6725920" cy="4490720"/>
          </a:xfrm>
          <a:prstGeom prst="rect">
            <a:avLst/>
          </a:prstGeom>
        </p:spPr>
      </p:pic>
      <p:pic>
        <p:nvPicPr>
          <p:cNvPr id="4" name="图片 3"/>
          <p:cNvPicPr>
            <a:picLocks noChangeAspect="1"/>
          </p:cNvPicPr>
          <p:nvPr/>
        </p:nvPicPr>
        <p:blipFill>
          <a:blip r:embed="rId2"/>
          <a:srcRect l="44375" t="23580" r="29861" b="29506"/>
          <a:stretch>
            <a:fillRect/>
          </a:stretch>
        </p:blipFill>
        <p:spPr>
          <a:xfrm>
            <a:off x="422910" y="1073150"/>
            <a:ext cx="4350385" cy="4457700"/>
          </a:xfrm>
          <a:prstGeom prst="rect">
            <a:avLst/>
          </a:prstGeom>
        </p:spPr>
      </p:pic>
      <p:sp>
        <p:nvSpPr>
          <p:cNvPr id="5" name="文本框 4"/>
          <p:cNvSpPr txBox="1"/>
          <p:nvPr/>
        </p:nvSpPr>
        <p:spPr>
          <a:xfrm>
            <a:off x="7412355" y="5563870"/>
            <a:ext cx="1975485" cy="368300"/>
          </a:xfrm>
          <a:prstGeom prst="rect">
            <a:avLst/>
          </a:prstGeom>
          <a:noFill/>
          <a:ln>
            <a:noFill/>
          </a:ln>
        </p:spPr>
        <p:txBody>
          <a:bodyPr wrap="square" rtlCol="0">
            <a:spAutoFit/>
          </a:bodyPr>
          <a:p>
            <a:pPr algn="ctr"/>
            <a:r>
              <a:rPr lang="zh-CN" altLang="zh-CN" b="1">
                <a:solidFill>
                  <a:schemeClr val="accent2"/>
                </a:solidFill>
              </a:rPr>
              <a:t>程序代</a:t>
            </a:r>
            <a:r>
              <a:rPr lang="zh-CN" altLang="zh-CN" b="1">
                <a:solidFill>
                  <a:schemeClr val="accent2"/>
                </a:solidFill>
              </a:rPr>
              <a:t>码</a:t>
            </a:r>
            <a:endParaRPr lang="zh-CN" altLang="zh-CN" b="1">
              <a:solidFill>
                <a:schemeClr val="accent2"/>
              </a:solidFill>
            </a:endParaRPr>
          </a:p>
        </p:txBody>
      </p:sp>
      <p:sp>
        <p:nvSpPr>
          <p:cNvPr id="7" name="文本框 6"/>
          <p:cNvSpPr txBox="1"/>
          <p:nvPr/>
        </p:nvSpPr>
        <p:spPr>
          <a:xfrm>
            <a:off x="1604645" y="5563870"/>
            <a:ext cx="1682750" cy="368300"/>
          </a:xfrm>
          <a:prstGeom prst="rect">
            <a:avLst/>
          </a:prstGeom>
          <a:noFill/>
          <a:ln>
            <a:noFill/>
          </a:ln>
        </p:spPr>
        <p:txBody>
          <a:bodyPr wrap="square" rtlCol="0">
            <a:spAutoFit/>
          </a:bodyPr>
          <a:p>
            <a:pPr algn="ctr"/>
            <a:r>
              <a:rPr lang="zh-CN" altLang="zh-CN" b="1">
                <a:solidFill>
                  <a:schemeClr val="accent2"/>
                </a:solidFill>
              </a:rPr>
              <a:t>程序运行结</a:t>
            </a:r>
            <a:r>
              <a:rPr lang="zh-CN" altLang="zh-CN" b="1">
                <a:solidFill>
                  <a:schemeClr val="accent2"/>
                </a:solidFill>
              </a:rPr>
              <a:t>果</a:t>
            </a:r>
            <a:endParaRPr lang="zh-CN" altLang="zh-CN" b="1">
              <a:solidFill>
                <a:schemeClr val="accent2"/>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p:sp>
        <p:nvSpPr>
          <p:cNvPr id="4" name="矩形 3"/>
          <p:cNvSpPr/>
          <p:nvPr/>
        </p:nvSpPr>
        <p:spPr>
          <a:xfrm>
            <a:off x="520700" y="1805305"/>
            <a:ext cx="11150600" cy="2535555"/>
          </a:xfrm>
          <a:prstGeom prst="rect">
            <a:avLst/>
          </a:prstGeom>
          <a:ln>
            <a:solidFill>
              <a:schemeClr val="bg1"/>
            </a:solidFill>
          </a:ln>
        </p:spPr>
        <p:style>
          <a:lnRef idx="3">
            <a:schemeClr val="accent4"/>
          </a:lnRef>
          <a:fillRef idx="0">
            <a:srgbClr val="FFFFFF"/>
          </a:fillRef>
          <a:effectRef idx="0">
            <a:srgbClr val="FFFFFF"/>
          </a:effectRef>
          <a:fontRef idx="minor">
            <a:schemeClr val="tx1"/>
          </a:fontRef>
        </p:style>
        <p:txBody>
          <a:bodyPr rtlCol="0" anchor="ctr"/>
          <a:p>
            <a:pPr algn="ctr"/>
            <a:r>
              <a:rPr lang="zh-CN" altLang="en-US" sz="6000">
                <a:solidFill>
                  <a:schemeClr val="bg1"/>
                </a:solidFill>
                <a:effectLst/>
                <a:latin typeface="+mj-ea"/>
                <a:ea typeface="+mj-ea"/>
                <a:sym typeface="汉仪元隆黑-105简" panose="00020600040101010101" charset="-122"/>
              </a:rPr>
              <a:t>服务器基础知识</a:t>
            </a:r>
            <a:endParaRPr lang="zh-CN" altLang="en-US" sz="6000">
              <a:solidFill>
                <a:schemeClr val="bg1"/>
              </a:solidFill>
              <a:effectLst/>
              <a:latin typeface="+mj-ea"/>
              <a:ea typeface="+mj-ea"/>
              <a:sym typeface="汉仪元隆黑-105简" panose="00020600040101010101" charset="-122"/>
            </a:endParaRPr>
          </a:p>
        </p:txBody>
      </p:sp>
      <p:sp>
        <p:nvSpPr>
          <p:cNvPr id="10" name="圆角矩形 9"/>
          <p:cNvSpPr/>
          <p:nvPr/>
        </p:nvSpPr>
        <p:spPr>
          <a:xfrm>
            <a:off x="4598670" y="1238250"/>
            <a:ext cx="2984500" cy="889000"/>
          </a:xfrm>
          <a:prstGeom prst="roundRect">
            <a:avLst/>
          </a:prstGeom>
          <a:solidFill>
            <a:schemeClr val="accent2"/>
          </a:solidFill>
          <a:effectLst/>
        </p:spPr>
        <p:style>
          <a:lnRef idx="2">
            <a:schemeClr val="lt1"/>
          </a:lnRef>
          <a:fillRef idx="1">
            <a:schemeClr val="accent4"/>
          </a:fillRef>
          <a:effectRef idx="1">
            <a:schemeClr val="accent4"/>
          </a:effectRef>
          <a:fontRef idx="minor">
            <a:schemeClr val="lt1"/>
          </a:fontRef>
        </p:style>
        <p:txBody>
          <a:bodyPr rtlCol="0" anchor="ctr"/>
          <a:p>
            <a:pPr algn="ctr"/>
            <a:r>
              <a:rPr lang="zh-CN" altLang="en-US" sz="2400">
                <a:solidFill>
                  <a:schemeClr val="bg1"/>
                </a:solidFill>
              </a:rPr>
              <a:t>第</a:t>
            </a:r>
            <a:r>
              <a:rPr lang="zh-CN" altLang="en-US" sz="2400">
                <a:solidFill>
                  <a:schemeClr val="bg1"/>
                </a:solidFill>
              </a:rPr>
              <a:t>二章</a:t>
            </a:r>
            <a:endParaRPr lang="zh-CN" altLang="en-US" sz="2400">
              <a:solidFill>
                <a:schemeClr val="bg1"/>
              </a:solidFill>
            </a:endParaRPr>
          </a:p>
        </p:txBody>
      </p:sp>
      <p:cxnSp>
        <p:nvCxnSpPr>
          <p:cNvPr id="2" name="直接连接符 1"/>
          <p:cNvCxnSpPr/>
          <p:nvPr/>
        </p:nvCxnSpPr>
        <p:spPr>
          <a:xfrm>
            <a:off x="-3175" y="6538595"/>
            <a:ext cx="12188825" cy="12700"/>
          </a:xfrm>
          <a:prstGeom prst="line">
            <a:avLst/>
          </a:prstGeom>
          <a:ln>
            <a:solidFill>
              <a:schemeClr val="bg1"/>
            </a:solidFill>
          </a:ln>
        </p:spPr>
        <p:style>
          <a:lnRef idx="2">
            <a:schemeClr val="accent1"/>
          </a:lnRef>
          <a:fillRef idx="0">
            <a:srgbClr val="FFFFFF"/>
          </a:fillRef>
          <a:effectRef idx="0">
            <a:srgbClr val="FFFFFF"/>
          </a:effectRef>
          <a:fontRef idx="minor">
            <a:schemeClr val="tx1"/>
          </a:fontRef>
        </p:style>
      </p:cxnSp>
      <p:sp>
        <p:nvSpPr>
          <p:cNvPr id="15" name="文本框 14"/>
          <p:cNvSpPr txBox="1"/>
          <p:nvPr/>
        </p:nvSpPr>
        <p:spPr>
          <a:xfrm>
            <a:off x="10173970" y="6551295"/>
            <a:ext cx="2018030" cy="306705"/>
          </a:xfrm>
          <a:prstGeom prst="rect">
            <a:avLst/>
          </a:prstGeom>
          <a:noFill/>
        </p:spPr>
        <p:txBody>
          <a:bodyPr wrap="square" rtlCol="0">
            <a:spAutoFit/>
          </a:bodyPr>
          <a:p>
            <a:pPr algn="ctr"/>
            <a:r>
              <a:rPr lang="en-US" altLang="zh-CN" sz="1400">
                <a:solidFill>
                  <a:schemeClr val="bg1"/>
                </a:solidFill>
                <a:latin typeface="+mn-ea"/>
                <a:sym typeface="标准粗黑" panose="02000503000000000000" charset="-122"/>
              </a:rPr>
              <a:t>www.qiaozhuo.net</a:t>
            </a:r>
            <a:endParaRPr lang="en-US" altLang="zh-CN" sz="1400">
              <a:solidFill>
                <a:schemeClr val="bg1"/>
              </a:solidFill>
              <a:latin typeface="+mn-ea"/>
              <a:sym typeface="标准粗黑" panose="02000503000000000000"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sp>
        <p:nvSpPr>
          <p:cNvPr id="2" name="圆角矩形 1"/>
          <p:cNvSpPr/>
          <p:nvPr>
            <p:custDataLst>
              <p:tags r:id="rId1"/>
            </p:custDataLst>
          </p:nvPr>
        </p:nvSpPr>
        <p:spPr>
          <a:xfrm>
            <a:off x="2630170" y="2003425"/>
            <a:ext cx="868045" cy="652145"/>
          </a:xfrm>
          <a:prstGeom prst="roundRect">
            <a:avLst/>
          </a:prstGeom>
          <a:solidFill>
            <a:schemeClr val="accent2"/>
          </a:solidFill>
        </p:spPr>
        <p:style>
          <a:lnRef idx="0">
            <a:srgbClr val="FFFFFF"/>
          </a:lnRef>
          <a:fillRef idx="1">
            <a:schemeClr val="accent4"/>
          </a:fillRef>
          <a:effectRef idx="0">
            <a:srgbClr val="FFFFFF"/>
          </a:effectRef>
          <a:fontRef idx="minor">
            <a:schemeClr val="lt1"/>
          </a:fontRef>
        </p:style>
        <p:txBody>
          <a:bodyPr rtlCol="0" anchor="ctr"/>
          <a:p>
            <a:pPr algn="ctr"/>
            <a:r>
              <a:rPr lang="en-US" altLang="zh-CN" b="1"/>
              <a:t>1</a:t>
            </a:r>
            <a:endParaRPr lang="en-US" altLang="zh-CN" b="1"/>
          </a:p>
        </p:txBody>
      </p:sp>
      <p:sp>
        <p:nvSpPr>
          <p:cNvPr id="3" name="圆角矩形 2"/>
          <p:cNvSpPr/>
          <p:nvPr>
            <p:custDataLst>
              <p:tags r:id="rId2"/>
            </p:custDataLst>
          </p:nvPr>
        </p:nvSpPr>
        <p:spPr>
          <a:xfrm>
            <a:off x="3396615" y="2003425"/>
            <a:ext cx="5892165" cy="652145"/>
          </a:xfrm>
          <a:prstGeom prst="roundRect">
            <a:avLst/>
          </a:prstGeom>
          <a:solidFill>
            <a:schemeClr val="bg1"/>
          </a:solidFill>
          <a:ln>
            <a:solidFill>
              <a:schemeClr val="accent2"/>
            </a:solidFill>
          </a:ln>
        </p:spPr>
        <p:style>
          <a:lnRef idx="0">
            <a:srgbClr val="FFFFFF"/>
          </a:lnRef>
          <a:fillRef idx="1">
            <a:schemeClr val="accent4"/>
          </a:fillRef>
          <a:effectRef idx="0">
            <a:srgbClr val="FFFFFF"/>
          </a:effectRef>
          <a:fontRef idx="minor">
            <a:schemeClr val="lt1"/>
          </a:fontRef>
        </p:style>
        <p:txBody>
          <a:bodyPr rtlCol="0" anchor="ctr"/>
          <a:p>
            <a:pPr algn="ctr"/>
            <a:r>
              <a:rPr lang="zh-CN" altLang="en-US" b="1">
                <a:solidFill>
                  <a:schemeClr val="accent2"/>
                </a:solidFill>
              </a:rPr>
              <a:t>服务器</a:t>
            </a:r>
            <a:r>
              <a:rPr lang="zh-CN" altLang="en-US" b="1">
                <a:solidFill>
                  <a:schemeClr val="accent2"/>
                </a:solidFill>
              </a:rPr>
              <a:t>概述</a:t>
            </a:r>
            <a:endParaRPr lang="zh-CN" altLang="en-US" b="1">
              <a:solidFill>
                <a:schemeClr val="accent2"/>
              </a:solidFill>
            </a:endParaRPr>
          </a:p>
        </p:txBody>
      </p:sp>
      <p:sp>
        <p:nvSpPr>
          <p:cNvPr id="5" name="圆角矩形 4"/>
          <p:cNvSpPr/>
          <p:nvPr>
            <p:custDataLst>
              <p:tags r:id="rId3"/>
            </p:custDataLst>
          </p:nvPr>
        </p:nvSpPr>
        <p:spPr>
          <a:xfrm>
            <a:off x="2630170" y="2942590"/>
            <a:ext cx="868045" cy="652145"/>
          </a:xfrm>
          <a:prstGeom prst="roundRect">
            <a:avLst/>
          </a:prstGeom>
          <a:solidFill>
            <a:schemeClr val="accent2"/>
          </a:solidFill>
        </p:spPr>
        <p:style>
          <a:lnRef idx="0">
            <a:srgbClr val="FFFFFF"/>
          </a:lnRef>
          <a:fillRef idx="1">
            <a:schemeClr val="accent4"/>
          </a:fillRef>
          <a:effectRef idx="0">
            <a:srgbClr val="FFFFFF"/>
          </a:effectRef>
          <a:fontRef idx="minor">
            <a:schemeClr val="lt1"/>
          </a:fontRef>
        </p:style>
        <p:txBody>
          <a:bodyPr rtlCol="0" anchor="ctr"/>
          <a:p>
            <a:pPr algn="ctr"/>
            <a:r>
              <a:rPr lang="en-US" altLang="zh-CN" b="1"/>
              <a:t>2</a:t>
            </a:r>
            <a:endParaRPr lang="en-US" altLang="zh-CN" b="1"/>
          </a:p>
        </p:txBody>
      </p:sp>
      <p:sp>
        <p:nvSpPr>
          <p:cNvPr id="6" name="圆角矩形 5"/>
          <p:cNvSpPr/>
          <p:nvPr>
            <p:custDataLst>
              <p:tags r:id="rId4"/>
            </p:custDataLst>
          </p:nvPr>
        </p:nvSpPr>
        <p:spPr>
          <a:xfrm>
            <a:off x="3396615" y="2942590"/>
            <a:ext cx="5892165" cy="652145"/>
          </a:xfrm>
          <a:prstGeom prst="roundRect">
            <a:avLst/>
          </a:prstGeom>
          <a:solidFill>
            <a:schemeClr val="bg1"/>
          </a:solidFill>
          <a:ln>
            <a:solidFill>
              <a:schemeClr val="accent2"/>
            </a:solidFill>
          </a:ln>
        </p:spPr>
        <p:style>
          <a:lnRef idx="0">
            <a:srgbClr val="FFFFFF"/>
          </a:lnRef>
          <a:fillRef idx="1">
            <a:schemeClr val="accent4"/>
          </a:fillRef>
          <a:effectRef idx="0">
            <a:srgbClr val="FFFFFF"/>
          </a:effectRef>
          <a:fontRef idx="minor">
            <a:schemeClr val="lt1"/>
          </a:fontRef>
        </p:style>
        <p:txBody>
          <a:bodyPr rtlCol="0" anchor="ctr"/>
          <a:p>
            <a:pPr algn="ctr"/>
            <a:r>
              <a:rPr lang="zh-CN" altLang="en-US" b="1">
                <a:solidFill>
                  <a:schemeClr val="accent2"/>
                </a:solidFill>
              </a:rPr>
              <a:t>服务器关键参</a:t>
            </a:r>
            <a:r>
              <a:rPr lang="zh-CN" altLang="en-US" b="1">
                <a:solidFill>
                  <a:schemeClr val="accent2"/>
                </a:solidFill>
              </a:rPr>
              <a:t>数</a:t>
            </a:r>
            <a:endParaRPr lang="zh-CN" altLang="en-US" b="1">
              <a:solidFill>
                <a:schemeClr val="accent2"/>
              </a:solidFill>
            </a:endParaRPr>
          </a:p>
        </p:txBody>
      </p:sp>
      <p:sp>
        <p:nvSpPr>
          <p:cNvPr id="7" name="圆角矩形 6"/>
          <p:cNvSpPr/>
          <p:nvPr>
            <p:custDataLst>
              <p:tags r:id="rId5"/>
            </p:custDataLst>
          </p:nvPr>
        </p:nvSpPr>
        <p:spPr>
          <a:xfrm>
            <a:off x="2630170" y="3881755"/>
            <a:ext cx="868045" cy="652145"/>
          </a:xfrm>
          <a:prstGeom prst="roundRect">
            <a:avLst/>
          </a:prstGeom>
          <a:solidFill>
            <a:schemeClr val="accent2"/>
          </a:solidFill>
        </p:spPr>
        <p:style>
          <a:lnRef idx="0">
            <a:srgbClr val="FFFFFF"/>
          </a:lnRef>
          <a:fillRef idx="1">
            <a:schemeClr val="accent4"/>
          </a:fillRef>
          <a:effectRef idx="0">
            <a:srgbClr val="FFFFFF"/>
          </a:effectRef>
          <a:fontRef idx="minor">
            <a:schemeClr val="lt1"/>
          </a:fontRef>
        </p:style>
        <p:txBody>
          <a:bodyPr rtlCol="0" anchor="ctr"/>
          <a:p>
            <a:pPr algn="ctr"/>
            <a:r>
              <a:rPr lang="en-US" altLang="zh-CN" b="1"/>
              <a:t>3</a:t>
            </a:r>
            <a:endParaRPr lang="en-US" altLang="zh-CN" b="1"/>
          </a:p>
        </p:txBody>
      </p:sp>
      <p:sp>
        <p:nvSpPr>
          <p:cNvPr id="8" name="圆角矩形 7"/>
          <p:cNvSpPr/>
          <p:nvPr>
            <p:custDataLst>
              <p:tags r:id="rId6"/>
            </p:custDataLst>
          </p:nvPr>
        </p:nvSpPr>
        <p:spPr>
          <a:xfrm>
            <a:off x="3396615" y="3881755"/>
            <a:ext cx="5892165" cy="652145"/>
          </a:xfrm>
          <a:prstGeom prst="roundRect">
            <a:avLst/>
          </a:prstGeom>
          <a:solidFill>
            <a:schemeClr val="bg1"/>
          </a:solidFill>
          <a:ln>
            <a:solidFill>
              <a:schemeClr val="accent2"/>
            </a:solidFill>
          </a:ln>
        </p:spPr>
        <p:style>
          <a:lnRef idx="0">
            <a:srgbClr val="FFFFFF"/>
          </a:lnRef>
          <a:fillRef idx="1">
            <a:schemeClr val="accent4"/>
          </a:fillRef>
          <a:effectRef idx="0">
            <a:srgbClr val="FFFFFF"/>
          </a:effectRef>
          <a:fontRef idx="minor">
            <a:schemeClr val="lt1"/>
          </a:fontRef>
        </p:style>
        <p:txBody>
          <a:bodyPr rtlCol="0" anchor="ctr"/>
          <a:p>
            <a:pPr algn="ctr"/>
            <a:r>
              <a:rPr lang="zh-CN" altLang="en-US" b="1">
                <a:solidFill>
                  <a:schemeClr val="accent2"/>
                </a:solidFill>
              </a:rPr>
              <a:t>如何</a:t>
            </a:r>
            <a:r>
              <a:rPr lang="zh-CN" altLang="en-US" b="1">
                <a:solidFill>
                  <a:schemeClr val="accent2"/>
                </a:solidFill>
              </a:rPr>
              <a:t>选购云服务器</a:t>
            </a:r>
            <a:endParaRPr lang="zh-CN" altLang="en-US" b="1">
              <a:solidFill>
                <a:schemeClr val="accent2"/>
              </a:solidFill>
            </a:endParaRPr>
          </a:p>
        </p:txBody>
      </p:sp>
      <p:sp>
        <p:nvSpPr>
          <p:cNvPr id="14" name="圆角矩形 13"/>
          <p:cNvSpPr/>
          <p:nvPr/>
        </p:nvSpPr>
        <p:spPr>
          <a:xfrm>
            <a:off x="181610" y="175895"/>
            <a:ext cx="11797030" cy="670560"/>
          </a:xfrm>
          <a:prstGeom prst="roundRect">
            <a:avLst/>
          </a:prstGeom>
          <a:solidFill>
            <a:schemeClr val="accent2"/>
          </a:solidFill>
          <a:ln>
            <a:noFill/>
          </a:ln>
        </p:spPr>
        <p:style>
          <a:lnRef idx="3">
            <a:schemeClr val="accent1"/>
          </a:lnRef>
          <a:fillRef idx="0">
            <a:srgbClr val="FFFFFF"/>
          </a:fillRef>
          <a:effectRef idx="0">
            <a:srgbClr val="FFFFFF"/>
          </a:effectRef>
          <a:fontRef idx="minor">
            <a:schemeClr val="tx1"/>
          </a:fontRef>
        </p:style>
        <p:txBody>
          <a:bodyPr rtlCol="0" anchor="ctr"/>
          <a:p>
            <a:pPr algn="ctr"/>
            <a:r>
              <a:rPr lang="zh-CN" altLang="en-US" sz="2800">
                <a:solidFill>
                  <a:schemeClr val="bg1"/>
                </a:solidFill>
              </a:rPr>
              <a:t>第二章：服务器基础</a:t>
            </a:r>
            <a:r>
              <a:rPr lang="zh-CN" altLang="en-US" sz="2800">
                <a:solidFill>
                  <a:schemeClr val="bg1"/>
                </a:solidFill>
              </a:rPr>
              <a:t>知识</a:t>
            </a:r>
            <a:endParaRPr lang="zh-CN" altLang="en-US" sz="2800">
              <a:solidFill>
                <a:schemeClr val="bg1"/>
              </a:solidFill>
            </a:endParaRPr>
          </a:p>
        </p:txBody>
      </p:sp>
      <p:sp>
        <p:nvSpPr>
          <p:cNvPr id="15" name="矩形 14"/>
          <p:cNvSpPr/>
          <p:nvPr/>
        </p:nvSpPr>
        <p:spPr>
          <a:xfrm>
            <a:off x="0" y="6516370"/>
            <a:ext cx="12192000" cy="76200"/>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6" name="矩形 15"/>
          <p:cNvSpPr/>
          <p:nvPr/>
        </p:nvSpPr>
        <p:spPr>
          <a:xfrm>
            <a:off x="10602278" y="6551295"/>
            <a:ext cx="1589405" cy="306705"/>
          </a:xfrm>
          <a:prstGeom prst="rect">
            <a:avLst/>
          </a:prstGeom>
          <a:noFill/>
          <a:ln>
            <a:noFill/>
          </a:ln>
        </p:spPr>
        <p:txBody>
          <a:bodyPr wrap="none" rtlCol="0" anchor="t">
            <a:spAutoFit/>
          </a:bodyPr>
          <a:p>
            <a:pPr algn="ctr"/>
            <a:r>
              <a:rPr lang="en-US" sz="1400" b="1">
                <a:ln w="15875"/>
                <a:solidFill>
                  <a:schemeClr val="accent2"/>
                </a:solidFill>
                <a:effectLst/>
              </a:rPr>
              <a:t>www.qiaozhuo.net</a:t>
            </a:r>
            <a:endParaRPr lang="en-US" sz="1400" b="1">
              <a:ln w="15875"/>
              <a:solidFill>
                <a:schemeClr val="accent2"/>
              </a:solidFill>
              <a:effectLst/>
            </a:endParaRPr>
          </a:p>
        </p:txBody>
      </p:sp>
      <p:sp>
        <p:nvSpPr>
          <p:cNvPr id="4" name="圆角矩形 3"/>
          <p:cNvSpPr/>
          <p:nvPr>
            <p:custDataLst>
              <p:tags r:id="rId7"/>
            </p:custDataLst>
          </p:nvPr>
        </p:nvSpPr>
        <p:spPr>
          <a:xfrm>
            <a:off x="2630170" y="4729480"/>
            <a:ext cx="868045" cy="652145"/>
          </a:xfrm>
          <a:prstGeom prst="roundRect">
            <a:avLst/>
          </a:prstGeom>
          <a:solidFill>
            <a:schemeClr val="accent2"/>
          </a:solidFill>
        </p:spPr>
        <p:style>
          <a:lnRef idx="0">
            <a:srgbClr val="FFFFFF"/>
          </a:lnRef>
          <a:fillRef idx="1">
            <a:schemeClr val="accent4"/>
          </a:fillRef>
          <a:effectRef idx="0">
            <a:srgbClr val="FFFFFF"/>
          </a:effectRef>
          <a:fontRef idx="minor">
            <a:schemeClr val="lt1"/>
          </a:fontRef>
        </p:style>
        <p:txBody>
          <a:bodyPr rtlCol="0" anchor="ctr"/>
          <a:p>
            <a:pPr algn="ctr"/>
            <a:r>
              <a:rPr lang="en-US" altLang="zh-CN" b="1"/>
              <a:t>4</a:t>
            </a:r>
            <a:endParaRPr lang="en-US" altLang="zh-CN" b="1"/>
          </a:p>
        </p:txBody>
      </p:sp>
      <p:sp>
        <p:nvSpPr>
          <p:cNvPr id="9" name="圆角矩形 8"/>
          <p:cNvSpPr/>
          <p:nvPr>
            <p:custDataLst>
              <p:tags r:id="rId8"/>
            </p:custDataLst>
          </p:nvPr>
        </p:nvSpPr>
        <p:spPr>
          <a:xfrm>
            <a:off x="3396615" y="4729480"/>
            <a:ext cx="5892165" cy="652145"/>
          </a:xfrm>
          <a:prstGeom prst="roundRect">
            <a:avLst/>
          </a:prstGeom>
          <a:solidFill>
            <a:schemeClr val="bg1"/>
          </a:solidFill>
          <a:ln>
            <a:solidFill>
              <a:schemeClr val="accent2"/>
            </a:solidFill>
          </a:ln>
        </p:spPr>
        <p:style>
          <a:lnRef idx="0">
            <a:srgbClr val="FFFFFF"/>
          </a:lnRef>
          <a:fillRef idx="1">
            <a:schemeClr val="accent4"/>
          </a:fillRef>
          <a:effectRef idx="0">
            <a:srgbClr val="FFFFFF"/>
          </a:effectRef>
          <a:fontRef idx="minor">
            <a:schemeClr val="lt1"/>
          </a:fontRef>
        </p:style>
        <p:txBody>
          <a:bodyPr rtlCol="0" anchor="ctr"/>
          <a:p>
            <a:pPr algn="ctr"/>
            <a:r>
              <a:rPr lang="zh-CN" altLang="en-US" b="1">
                <a:solidFill>
                  <a:schemeClr val="accent2"/>
                </a:solidFill>
              </a:rPr>
              <a:t>如何登录云服务</a:t>
            </a:r>
            <a:r>
              <a:rPr lang="zh-CN" altLang="en-US" b="1">
                <a:solidFill>
                  <a:schemeClr val="accent2"/>
                </a:solidFill>
              </a:rPr>
              <a:t>器</a:t>
            </a:r>
            <a:endParaRPr lang="zh-CN" altLang="en-US" b="1">
              <a:solidFill>
                <a:schemeClr val="accent2"/>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sp>
        <p:nvSpPr>
          <p:cNvPr id="14" name="圆角矩形 13"/>
          <p:cNvSpPr/>
          <p:nvPr/>
        </p:nvSpPr>
        <p:spPr>
          <a:xfrm>
            <a:off x="181610" y="175895"/>
            <a:ext cx="11797030" cy="670560"/>
          </a:xfrm>
          <a:prstGeom prst="roundRect">
            <a:avLst/>
          </a:prstGeom>
          <a:solidFill>
            <a:schemeClr val="accent2"/>
          </a:solidFill>
          <a:ln>
            <a:noFill/>
          </a:ln>
        </p:spPr>
        <p:style>
          <a:lnRef idx="3">
            <a:schemeClr val="accent1"/>
          </a:lnRef>
          <a:fillRef idx="0">
            <a:srgbClr val="FFFFFF"/>
          </a:fillRef>
          <a:effectRef idx="0">
            <a:srgbClr val="FFFFFF"/>
          </a:effectRef>
          <a:fontRef idx="minor">
            <a:schemeClr val="tx1"/>
          </a:fontRef>
        </p:style>
        <p:txBody>
          <a:bodyPr rtlCol="0" anchor="ctr"/>
          <a:p>
            <a:pPr algn="ctr"/>
            <a:r>
              <a:rPr lang="en-US" altLang="zh-CN" sz="2800">
                <a:solidFill>
                  <a:schemeClr val="bg1"/>
                </a:solidFill>
              </a:rPr>
              <a:t>2.1 </a:t>
            </a:r>
            <a:r>
              <a:rPr lang="zh-CN" altLang="en-US" sz="2800">
                <a:solidFill>
                  <a:schemeClr val="bg1"/>
                </a:solidFill>
              </a:rPr>
              <a:t>服务器</a:t>
            </a:r>
            <a:r>
              <a:rPr lang="zh-CN" altLang="en-US" sz="2800">
                <a:solidFill>
                  <a:schemeClr val="bg1"/>
                </a:solidFill>
              </a:rPr>
              <a:t>概述</a:t>
            </a:r>
            <a:endParaRPr lang="zh-CN" altLang="en-US" sz="2800">
              <a:solidFill>
                <a:schemeClr val="bg1"/>
              </a:solidFill>
            </a:endParaRPr>
          </a:p>
        </p:txBody>
      </p:sp>
      <p:sp>
        <p:nvSpPr>
          <p:cNvPr id="15" name="矩形 14"/>
          <p:cNvSpPr/>
          <p:nvPr/>
        </p:nvSpPr>
        <p:spPr>
          <a:xfrm>
            <a:off x="0" y="6516370"/>
            <a:ext cx="12192000" cy="76200"/>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6" name="矩形 15"/>
          <p:cNvSpPr/>
          <p:nvPr/>
        </p:nvSpPr>
        <p:spPr>
          <a:xfrm>
            <a:off x="10602278" y="6551295"/>
            <a:ext cx="1589405" cy="306705"/>
          </a:xfrm>
          <a:prstGeom prst="rect">
            <a:avLst/>
          </a:prstGeom>
          <a:noFill/>
          <a:ln>
            <a:noFill/>
          </a:ln>
        </p:spPr>
        <p:txBody>
          <a:bodyPr wrap="none" rtlCol="0" anchor="t">
            <a:spAutoFit/>
          </a:bodyPr>
          <a:p>
            <a:pPr algn="ctr"/>
            <a:r>
              <a:rPr lang="en-US" sz="1400" b="1">
                <a:ln w="15875"/>
                <a:solidFill>
                  <a:schemeClr val="accent2"/>
                </a:solidFill>
                <a:effectLst/>
              </a:rPr>
              <a:t>www.qiaozhuo.net</a:t>
            </a:r>
            <a:endParaRPr lang="en-US" sz="1400" b="1">
              <a:ln w="15875"/>
              <a:solidFill>
                <a:schemeClr val="accent2"/>
              </a:solidFill>
              <a:effectLst/>
            </a:endParaRPr>
          </a:p>
        </p:txBody>
      </p:sp>
      <p:sp>
        <p:nvSpPr>
          <p:cNvPr id="12" name="文本框 11"/>
          <p:cNvSpPr txBox="1"/>
          <p:nvPr/>
        </p:nvSpPr>
        <p:spPr>
          <a:xfrm>
            <a:off x="1649730" y="5137150"/>
            <a:ext cx="2247900" cy="368300"/>
          </a:xfrm>
          <a:prstGeom prst="rect">
            <a:avLst/>
          </a:prstGeom>
          <a:noFill/>
        </p:spPr>
        <p:txBody>
          <a:bodyPr wrap="square" rtlCol="0">
            <a:spAutoFit/>
          </a:bodyPr>
          <a:p>
            <a:pPr algn="ctr"/>
            <a:r>
              <a:rPr lang="zh-CN" altLang="en-US"/>
              <a:t>服务器机</a:t>
            </a:r>
            <a:r>
              <a:rPr lang="zh-CN" altLang="en-US"/>
              <a:t>房</a:t>
            </a:r>
            <a:endParaRPr lang="zh-CN" altLang="en-US"/>
          </a:p>
        </p:txBody>
      </p:sp>
      <p:pic>
        <p:nvPicPr>
          <p:cNvPr id="13" name="图片 12"/>
          <p:cNvPicPr/>
          <p:nvPr/>
        </p:nvPicPr>
        <p:blipFill>
          <a:blip r:embed="rId1"/>
          <a:stretch>
            <a:fillRect/>
          </a:stretch>
        </p:blipFill>
        <p:spPr>
          <a:xfrm>
            <a:off x="455930" y="1249680"/>
            <a:ext cx="4635500" cy="3752850"/>
          </a:xfrm>
          <a:prstGeom prst="rect">
            <a:avLst/>
          </a:prstGeom>
          <a:ln>
            <a:solidFill>
              <a:schemeClr val="accent2"/>
            </a:solidFill>
          </a:ln>
        </p:spPr>
      </p:pic>
      <p:pic>
        <p:nvPicPr>
          <p:cNvPr id="18" name="图片 17"/>
          <p:cNvPicPr/>
          <p:nvPr/>
        </p:nvPicPr>
        <p:blipFill>
          <a:blip r:embed="rId2"/>
          <a:srcRect t="20926" b="16796"/>
          <a:stretch>
            <a:fillRect/>
          </a:stretch>
        </p:blipFill>
        <p:spPr>
          <a:xfrm>
            <a:off x="5654040" y="1249045"/>
            <a:ext cx="6243320" cy="3762375"/>
          </a:xfrm>
          <a:prstGeom prst="rect">
            <a:avLst/>
          </a:prstGeom>
          <a:ln>
            <a:solidFill>
              <a:schemeClr val="accent2"/>
            </a:solidFill>
          </a:ln>
        </p:spPr>
      </p:pic>
      <p:sp>
        <p:nvSpPr>
          <p:cNvPr id="19" name="文本框 18"/>
          <p:cNvSpPr txBox="1"/>
          <p:nvPr/>
        </p:nvSpPr>
        <p:spPr>
          <a:xfrm>
            <a:off x="7651750" y="5173345"/>
            <a:ext cx="2247900" cy="368300"/>
          </a:xfrm>
          <a:prstGeom prst="rect">
            <a:avLst/>
          </a:prstGeom>
          <a:noFill/>
        </p:spPr>
        <p:txBody>
          <a:bodyPr wrap="square" rtlCol="0">
            <a:spAutoFit/>
          </a:bodyPr>
          <a:p>
            <a:pPr algn="ctr"/>
            <a:r>
              <a:rPr lang="zh-CN" altLang="en-US"/>
              <a:t>服务器设</a:t>
            </a:r>
            <a:r>
              <a:rPr lang="zh-CN" altLang="en-US"/>
              <a:t>备</a:t>
            </a:r>
            <a:endParaRPr lang="zh-CN"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sp>
        <p:nvSpPr>
          <p:cNvPr id="14" name="圆角矩形 13"/>
          <p:cNvSpPr/>
          <p:nvPr/>
        </p:nvSpPr>
        <p:spPr>
          <a:xfrm>
            <a:off x="181610" y="175895"/>
            <a:ext cx="11797030" cy="670560"/>
          </a:xfrm>
          <a:prstGeom prst="roundRect">
            <a:avLst/>
          </a:prstGeom>
          <a:solidFill>
            <a:schemeClr val="accent2"/>
          </a:solidFill>
          <a:ln>
            <a:noFill/>
          </a:ln>
        </p:spPr>
        <p:style>
          <a:lnRef idx="3">
            <a:schemeClr val="accent1"/>
          </a:lnRef>
          <a:fillRef idx="0">
            <a:srgbClr val="FFFFFF"/>
          </a:fillRef>
          <a:effectRef idx="0">
            <a:srgbClr val="FFFFFF"/>
          </a:effectRef>
          <a:fontRef idx="minor">
            <a:schemeClr val="tx1"/>
          </a:fontRef>
        </p:style>
        <p:txBody>
          <a:bodyPr rtlCol="0" anchor="ctr"/>
          <a:p>
            <a:pPr algn="ctr"/>
            <a:r>
              <a:rPr lang="en-US" altLang="zh-CN" sz="2800">
                <a:solidFill>
                  <a:schemeClr val="bg1"/>
                </a:solidFill>
              </a:rPr>
              <a:t>2.2 </a:t>
            </a:r>
            <a:r>
              <a:rPr lang="zh-CN" altLang="en-US" sz="2800">
                <a:solidFill>
                  <a:schemeClr val="bg1"/>
                </a:solidFill>
              </a:rPr>
              <a:t>服务器关键参</a:t>
            </a:r>
            <a:r>
              <a:rPr lang="zh-CN" altLang="en-US" sz="2800">
                <a:solidFill>
                  <a:schemeClr val="bg1"/>
                </a:solidFill>
              </a:rPr>
              <a:t>数</a:t>
            </a:r>
            <a:endParaRPr lang="zh-CN" altLang="en-US" sz="2800">
              <a:solidFill>
                <a:schemeClr val="bg1"/>
              </a:solidFill>
            </a:endParaRPr>
          </a:p>
        </p:txBody>
      </p:sp>
      <p:sp>
        <p:nvSpPr>
          <p:cNvPr id="15" name="矩形 14"/>
          <p:cNvSpPr/>
          <p:nvPr/>
        </p:nvSpPr>
        <p:spPr>
          <a:xfrm>
            <a:off x="0" y="6516370"/>
            <a:ext cx="12192000" cy="76200"/>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6" name="矩形 15"/>
          <p:cNvSpPr/>
          <p:nvPr/>
        </p:nvSpPr>
        <p:spPr>
          <a:xfrm>
            <a:off x="10602278" y="6551295"/>
            <a:ext cx="1589405" cy="306705"/>
          </a:xfrm>
          <a:prstGeom prst="rect">
            <a:avLst/>
          </a:prstGeom>
          <a:noFill/>
          <a:ln>
            <a:noFill/>
          </a:ln>
        </p:spPr>
        <p:txBody>
          <a:bodyPr wrap="none" rtlCol="0" anchor="t">
            <a:spAutoFit/>
          </a:bodyPr>
          <a:p>
            <a:pPr algn="ctr"/>
            <a:r>
              <a:rPr lang="en-US" sz="1400" b="1">
                <a:ln w="15875"/>
                <a:solidFill>
                  <a:schemeClr val="accent2"/>
                </a:solidFill>
                <a:effectLst/>
              </a:rPr>
              <a:t>www.qiaozhuo.net</a:t>
            </a:r>
            <a:endParaRPr lang="en-US" sz="1400" b="1">
              <a:ln w="15875"/>
              <a:solidFill>
                <a:schemeClr val="accent2"/>
              </a:solidFill>
              <a:effectLst/>
            </a:endParaRPr>
          </a:p>
        </p:txBody>
      </p:sp>
      <p:pic>
        <p:nvPicPr>
          <p:cNvPr id="4" name="https://photo-static-api.fotomore.com/creative/vcg/veer/400/new/VCG41N667324514.jpg?uid=386&amp;timestamp=1732016363&amp;sign=2d1855b9208c75ec85082c84b25c614f" descr="处理器"/>
          <p:cNvPicPr>
            <a:picLocks noChangeAspect="1"/>
          </p:cNvPicPr>
          <p:nvPr/>
        </p:nvPicPr>
        <p:blipFill>
          <a:blip r:embed="rId1"/>
          <a:stretch>
            <a:fillRect/>
          </a:stretch>
        </p:blipFill>
        <p:spPr>
          <a:xfrm>
            <a:off x="478155" y="1291590"/>
            <a:ext cx="2472690" cy="1854835"/>
          </a:xfrm>
          <a:prstGeom prst="rect">
            <a:avLst/>
          </a:prstGeom>
          <a:ln>
            <a:solidFill>
              <a:schemeClr val="accent2"/>
            </a:solidFill>
          </a:ln>
        </p:spPr>
      </p:pic>
      <p:pic>
        <p:nvPicPr>
          <p:cNvPr id="5" name="https://photo-static-api.fotomore.com/creative/vcg/400/new/VCG41N861162264.jpg?uid=386&amp;timestamp=1732016425&amp;sign=ceee455cd887d2fae1e9164edeeb5fdb" descr="计算机内存"/>
          <p:cNvPicPr>
            <a:picLocks noChangeAspect="1"/>
          </p:cNvPicPr>
          <p:nvPr/>
        </p:nvPicPr>
        <p:blipFill>
          <a:blip r:embed="rId2"/>
          <a:srcRect l="19685" t="20982" r="30503" b="24538"/>
          <a:stretch>
            <a:fillRect/>
          </a:stretch>
        </p:blipFill>
        <p:spPr>
          <a:xfrm>
            <a:off x="3320415" y="1291590"/>
            <a:ext cx="2543175" cy="1854200"/>
          </a:xfrm>
          <a:prstGeom prst="rect">
            <a:avLst/>
          </a:prstGeom>
          <a:ln>
            <a:solidFill>
              <a:schemeClr val="accent2"/>
            </a:solidFill>
          </a:ln>
        </p:spPr>
      </p:pic>
      <p:pic>
        <p:nvPicPr>
          <p:cNvPr id="6" name="https://photo-static-api.fotomore.com/creative/vcg/400/new/VCG41N839837048.jpg?uid=386&amp;timestamp=1732016503&amp;sign=c5415612e9124d6490d1b9d865e01cb1" descr="固态硬盘SSD，硬盘驱动器HDD和M2 SSD, 3D渲染隔离在白色背景"/>
          <p:cNvPicPr>
            <a:picLocks noChangeAspect="1"/>
          </p:cNvPicPr>
          <p:nvPr/>
        </p:nvPicPr>
        <p:blipFill>
          <a:blip r:embed="rId3"/>
          <a:stretch>
            <a:fillRect/>
          </a:stretch>
        </p:blipFill>
        <p:spPr>
          <a:xfrm>
            <a:off x="6062980" y="1291590"/>
            <a:ext cx="2782570" cy="1855470"/>
          </a:xfrm>
          <a:prstGeom prst="rect">
            <a:avLst/>
          </a:prstGeom>
          <a:ln>
            <a:solidFill>
              <a:schemeClr val="accent2"/>
            </a:solidFill>
          </a:ln>
        </p:spPr>
      </p:pic>
      <p:sp>
        <p:nvSpPr>
          <p:cNvPr id="3" name="文本框 2"/>
          <p:cNvSpPr txBox="1"/>
          <p:nvPr/>
        </p:nvSpPr>
        <p:spPr>
          <a:xfrm>
            <a:off x="1085215" y="3134360"/>
            <a:ext cx="1218565" cy="368300"/>
          </a:xfrm>
          <a:prstGeom prst="rect">
            <a:avLst/>
          </a:prstGeom>
          <a:noFill/>
        </p:spPr>
        <p:txBody>
          <a:bodyPr wrap="square" rtlCol="0">
            <a:spAutoFit/>
          </a:bodyPr>
          <a:p>
            <a:pPr algn="ctr"/>
            <a:r>
              <a:rPr lang="en-US" altLang="zh-CN" b="1">
                <a:solidFill>
                  <a:schemeClr val="accent2"/>
                </a:solidFill>
              </a:rPr>
              <a:t>CPU</a:t>
            </a:r>
            <a:endParaRPr lang="en-US" altLang="zh-CN" b="1">
              <a:solidFill>
                <a:schemeClr val="accent2"/>
              </a:solidFill>
            </a:endParaRPr>
          </a:p>
        </p:txBody>
      </p:sp>
      <p:sp>
        <p:nvSpPr>
          <p:cNvPr id="7" name="文本框 6"/>
          <p:cNvSpPr txBox="1"/>
          <p:nvPr/>
        </p:nvSpPr>
        <p:spPr>
          <a:xfrm>
            <a:off x="3968115" y="3134360"/>
            <a:ext cx="1218565" cy="368300"/>
          </a:xfrm>
          <a:prstGeom prst="rect">
            <a:avLst/>
          </a:prstGeom>
          <a:noFill/>
        </p:spPr>
        <p:txBody>
          <a:bodyPr wrap="square" rtlCol="0">
            <a:spAutoFit/>
          </a:bodyPr>
          <a:p>
            <a:pPr algn="ctr"/>
            <a:r>
              <a:rPr lang="zh-CN" altLang="en-US" b="1">
                <a:solidFill>
                  <a:schemeClr val="accent2"/>
                </a:solidFill>
              </a:rPr>
              <a:t>内存</a:t>
            </a:r>
            <a:endParaRPr lang="zh-CN" altLang="en-US" b="1">
              <a:solidFill>
                <a:schemeClr val="accent2"/>
              </a:solidFill>
            </a:endParaRPr>
          </a:p>
        </p:txBody>
      </p:sp>
      <p:sp>
        <p:nvSpPr>
          <p:cNvPr id="8" name="文本框 7"/>
          <p:cNvSpPr txBox="1"/>
          <p:nvPr/>
        </p:nvSpPr>
        <p:spPr>
          <a:xfrm>
            <a:off x="6527800" y="3147060"/>
            <a:ext cx="1987550" cy="368300"/>
          </a:xfrm>
          <a:prstGeom prst="rect">
            <a:avLst/>
          </a:prstGeom>
          <a:noFill/>
        </p:spPr>
        <p:txBody>
          <a:bodyPr wrap="square" rtlCol="0">
            <a:spAutoFit/>
          </a:bodyPr>
          <a:p>
            <a:pPr algn="ctr"/>
            <a:r>
              <a:rPr lang="zh-CN" altLang="en-US" b="1">
                <a:solidFill>
                  <a:schemeClr val="accent2"/>
                </a:solidFill>
              </a:rPr>
              <a:t>存储</a:t>
            </a:r>
            <a:r>
              <a:rPr lang="zh-CN" altLang="en-US" b="1">
                <a:solidFill>
                  <a:schemeClr val="accent2"/>
                </a:solidFill>
              </a:rPr>
              <a:t>空间</a:t>
            </a:r>
            <a:endParaRPr lang="zh-CN" altLang="en-US" b="1">
              <a:solidFill>
                <a:schemeClr val="accent2"/>
              </a:solidFill>
            </a:endParaRPr>
          </a:p>
        </p:txBody>
      </p:sp>
      <p:pic>
        <p:nvPicPr>
          <p:cNvPr id="9" name="https://photo-static-api.fotomore.com/creative/vcg/400/new/VCG41N1251231130.jpg?uid=386&amp;timestamp=1732018975&amp;sign=3979affd9ce4651e4ad5ac70c430a279" descr="全球数据中心"/>
          <p:cNvPicPr>
            <a:picLocks noChangeAspect="1"/>
          </p:cNvPicPr>
          <p:nvPr/>
        </p:nvPicPr>
        <p:blipFill>
          <a:blip r:embed="rId4"/>
          <a:stretch>
            <a:fillRect/>
          </a:stretch>
        </p:blipFill>
        <p:spPr>
          <a:xfrm>
            <a:off x="9044940" y="1293495"/>
            <a:ext cx="2776220" cy="1852295"/>
          </a:xfrm>
          <a:prstGeom prst="rect">
            <a:avLst/>
          </a:prstGeom>
          <a:ln>
            <a:solidFill>
              <a:srgbClr val="FFC000"/>
            </a:solidFill>
          </a:ln>
        </p:spPr>
      </p:pic>
      <p:sp>
        <p:nvSpPr>
          <p:cNvPr id="11" name="文本框 10"/>
          <p:cNvSpPr txBox="1"/>
          <p:nvPr/>
        </p:nvSpPr>
        <p:spPr>
          <a:xfrm>
            <a:off x="9439275" y="3145790"/>
            <a:ext cx="1987550" cy="368300"/>
          </a:xfrm>
          <a:prstGeom prst="rect">
            <a:avLst/>
          </a:prstGeom>
          <a:noFill/>
        </p:spPr>
        <p:txBody>
          <a:bodyPr wrap="square" rtlCol="0">
            <a:spAutoFit/>
          </a:bodyPr>
          <a:p>
            <a:pPr algn="ctr"/>
            <a:r>
              <a:rPr lang="zh-CN" altLang="en-US" b="1">
                <a:solidFill>
                  <a:schemeClr val="accent2"/>
                </a:solidFill>
              </a:rPr>
              <a:t>网</a:t>
            </a:r>
            <a:r>
              <a:rPr lang="zh-CN" altLang="en-US" b="1">
                <a:solidFill>
                  <a:schemeClr val="accent2"/>
                </a:solidFill>
              </a:rPr>
              <a:t>络</a:t>
            </a:r>
            <a:endParaRPr lang="zh-CN" altLang="en-US" b="1">
              <a:solidFill>
                <a:schemeClr val="accent2"/>
              </a:solidFill>
            </a:endParaRPr>
          </a:p>
        </p:txBody>
      </p:sp>
      <p:pic>
        <p:nvPicPr>
          <p:cNvPr id="12" name="图片 11"/>
          <p:cNvPicPr/>
          <p:nvPr/>
        </p:nvPicPr>
        <p:blipFill>
          <a:blip r:embed="rId5"/>
          <a:srcRect l="13185" r="3577"/>
          <a:stretch>
            <a:fillRect/>
          </a:stretch>
        </p:blipFill>
        <p:spPr>
          <a:xfrm>
            <a:off x="478155" y="3768090"/>
            <a:ext cx="2473325" cy="1767840"/>
          </a:xfrm>
          <a:prstGeom prst="rect">
            <a:avLst/>
          </a:prstGeom>
          <a:ln>
            <a:solidFill>
              <a:schemeClr val="accent2"/>
            </a:solidFill>
          </a:ln>
        </p:spPr>
      </p:pic>
      <p:pic>
        <p:nvPicPr>
          <p:cNvPr id="13" name="图片 12"/>
          <p:cNvPicPr/>
          <p:nvPr/>
        </p:nvPicPr>
        <p:blipFill>
          <a:blip r:embed="rId6"/>
          <a:srcRect l="18653" t="10185" r="19255" b="15278"/>
          <a:stretch>
            <a:fillRect/>
          </a:stretch>
        </p:blipFill>
        <p:spPr>
          <a:xfrm>
            <a:off x="3348990" y="3768090"/>
            <a:ext cx="2514600" cy="1768475"/>
          </a:xfrm>
          <a:prstGeom prst="rect">
            <a:avLst/>
          </a:prstGeom>
          <a:ln>
            <a:solidFill>
              <a:schemeClr val="accent2"/>
            </a:solidFill>
          </a:ln>
        </p:spPr>
      </p:pic>
      <p:sp>
        <p:nvSpPr>
          <p:cNvPr id="17" name="文本框 16"/>
          <p:cNvSpPr txBox="1"/>
          <p:nvPr/>
        </p:nvSpPr>
        <p:spPr>
          <a:xfrm>
            <a:off x="478155" y="5535930"/>
            <a:ext cx="2513330" cy="368300"/>
          </a:xfrm>
          <a:prstGeom prst="rect">
            <a:avLst/>
          </a:prstGeom>
          <a:noFill/>
        </p:spPr>
        <p:txBody>
          <a:bodyPr wrap="square" rtlCol="0">
            <a:spAutoFit/>
          </a:bodyPr>
          <a:p>
            <a:pPr algn="ctr"/>
            <a:r>
              <a:rPr lang="en-US" altLang="zh-CN" b="1">
                <a:solidFill>
                  <a:schemeClr val="accent2"/>
                </a:solidFill>
              </a:rPr>
              <a:t>windows </a:t>
            </a:r>
            <a:r>
              <a:rPr lang="zh-CN" altLang="en-US" b="1">
                <a:solidFill>
                  <a:schemeClr val="accent2"/>
                </a:solidFill>
              </a:rPr>
              <a:t>服务器</a:t>
            </a:r>
            <a:r>
              <a:rPr lang="zh-CN" altLang="en-US" b="1">
                <a:solidFill>
                  <a:schemeClr val="accent2"/>
                </a:solidFill>
              </a:rPr>
              <a:t>系统</a:t>
            </a:r>
            <a:endParaRPr lang="zh-CN" altLang="en-US" b="1">
              <a:solidFill>
                <a:schemeClr val="accent2"/>
              </a:solidFill>
            </a:endParaRPr>
          </a:p>
        </p:txBody>
      </p:sp>
      <p:sp>
        <p:nvSpPr>
          <p:cNvPr id="18" name="文本框 17"/>
          <p:cNvSpPr txBox="1"/>
          <p:nvPr/>
        </p:nvSpPr>
        <p:spPr>
          <a:xfrm>
            <a:off x="3350260" y="5536565"/>
            <a:ext cx="2513330" cy="368300"/>
          </a:xfrm>
          <a:prstGeom prst="rect">
            <a:avLst/>
          </a:prstGeom>
          <a:noFill/>
        </p:spPr>
        <p:txBody>
          <a:bodyPr wrap="square" rtlCol="0">
            <a:spAutoFit/>
          </a:bodyPr>
          <a:p>
            <a:pPr algn="ctr"/>
            <a:r>
              <a:rPr lang="en-US" altLang="zh-CN" b="1">
                <a:solidFill>
                  <a:schemeClr val="accent2"/>
                </a:solidFill>
              </a:rPr>
              <a:t>linux </a:t>
            </a:r>
            <a:r>
              <a:rPr lang="zh-CN" altLang="en-US" b="1">
                <a:solidFill>
                  <a:schemeClr val="accent2"/>
                </a:solidFill>
              </a:rPr>
              <a:t>服务器</a:t>
            </a:r>
            <a:r>
              <a:rPr lang="zh-CN" altLang="en-US" b="1">
                <a:solidFill>
                  <a:schemeClr val="accent2"/>
                </a:solidFill>
              </a:rPr>
              <a:t>系统</a:t>
            </a:r>
            <a:endParaRPr lang="zh-CN" altLang="en-US" b="1">
              <a:solidFill>
                <a:schemeClr val="accent2"/>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sp>
        <p:nvSpPr>
          <p:cNvPr id="14" name="圆角矩形 13"/>
          <p:cNvSpPr/>
          <p:nvPr/>
        </p:nvSpPr>
        <p:spPr>
          <a:xfrm>
            <a:off x="181610" y="175895"/>
            <a:ext cx="11797030" cy="670560"/>
          </a:xfrm>
          <a:prstGeom prst="roundRect">
            <a:avLst/>
          </a:prstGeom>
          <a:solidFill>
            <a:schemeClr val="accent2"/>
          </a:solidFill>
          <a:ln>
            <a:noFill/>
          </a:ln>
        </p:spPr>
        <p:style>
          <a:lnRef idx="3">
            <a:schemeClr val="accent1"/>
          </a:lnRef>
          <a:fillRef idx="0">
            <a:srgbClr val="FFFFFF"/>
          </a:fillRef>
          <a:effectRef idx="0">
            <a:srgbClr val="FFFFFF"/>
          </a:effectRef>
          <a:fontRef idx="minor">
            <a:schemeClr val="tx1"/>
          </a:fontRef>
        </p:style>
        <p:txBody>
          <a:bodyPr rtlCol="0" anchor="ctr"/>
          <a:p>
            <a:pPr algn="ctr"/>
            <a:r>
              <a:rPr lang="en-US" altLang="zh-CN" sz="2800">
                <a:solidFill>
                  <a:schemeClr val="bg1"/>
                </a:solidFill>
              </a:rPr>
              <a:t>2.3 </a:t>
            </a:r>
            <a:r>
              <a:rPr lang="zh-CN" altLang="en-US" sz="2800">
                <a:solidFill>
                  <a:schemeClr val="bg1"/>
                </a:solidFill>
              </a:rPr>
              <a:t>如何选购服务</a:t>
            </a:r>
            <a:r>
              <a:rPr lang="zh-CN" altLang="en-US" sz="2800">
                <a:solidFill>
                  <a:schemeClr val="bg1"/>
                </a:solidFill>
              </a:rPr>
              <a:t>器</a:t>
            </a:r>
            <a:endParaRPr lang="zh-CN" altLang="en-US" sz="2800">
              <a:solidFill>
                <a:schemeClr val="bg1"/>
              </a:solidFill>
            </a:endParaRPr>
          </a:p>
        </p:txBody>
      </p:sp>
      <p:sp>
        <p:nvSpPr>
          <p:cNvPr id="15" name="矩形 14"/>
          <p:cNvSpPr/>
          <p:nvPr/>
        </p:nvSpPr>
        <p:spPr>
          <a:xfrm>
            <a:off x="0" y="6516370"/>
            <a:ext cx="12192000" cy="76200"/>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6" name="矩形 15"/>
          <p:cNvSpPr/>
          <p:nvPr/>
        </p:nvSpPr>
        <p:spPr>
          <a:xfrm>
            <a:off x="10602278" y="6551295"/>
            <a:ext cx="1589405" cy="306705"/>
          </a:xfrm>
          <a:prstGeom prst="rect">
            <a:avLst/>
          </a:prstGeom>
          <a:noFill/>
          <a:ln>
            <a:noFill/>
          </a:ln>
        </p:spPr>
        <p:txBody>
          <a:bodyPr wrap="none" rtlCol="0" anchor="t">
            <a:spAutoFit/>
          </a:bodyPr>
          <a:p>
            <a:pPr algn="ctr"/>
            <a:r>
              <a:rPr lang="en-US" sz="1400" b="1">
                <a:ln w="15875"/>
                <a:solidFill>
                  <a:schemeClr val="accent2"/>
                </a:solidFill>
                <a:effectLst/>
              </a:rPr>
              <a:t>www.qiaozhuo.net</a:t>
            </a:r>
            <a:endParaRPr lang="en-US" sz="1400" b="1">
              <a:ln w="15875"/>
              <a:solidFill>
                <a:schemeClr val="accent2"/>
              </a:solidFill>
              <a:effectLst/>
            </a:endParaRPr>
          </a:p>
        </p:txBody>
      </p:sp>
      <p:sp>
        <p:nvSpPr>
          <p:cNvPr id="9" name="文本框 8"/>
          <p:cNvSpPr txBox="1"/>
          <p:nvPr/>
        </p:nvSpPr>
        <p:spPr>
          <a:xfrm>
            <a:off x="250190" y="912495"/>
            <a:ext cx="11643995" cy="2861310"/>
          </a:xfrm>
          <a:prstGeom prst="rect">
            <a:avLst/>
          </a:prstGeom>
          <a:noFill/>
        </p:spPr>
        <p:txBody>
          <a:bodyPr wrap="square" rtlCol="0">
            <a:spAutoFit/>
          </a:bodyPr>
          <a:p>
            <a:r>
              <a:rPr lang="zh-CN" altLang="en-US"/>
              <a:t>服务器选购思路：</a:t>
            </a:r>
            <a:endParaRPr lang="zh-CN" altLang="en-US"/>
          </a:p>
          <a:p>
            <a:endParaRPr lang="zh-CN" altLang="en-US"/>
          </a:p>
          <a:p>
            <a:pPr marL="285750" indent="-285750">
              <a:buFont typeface="Arial" panose="020B0604020202020204" pitchFamily="34" charset="0"/>
              <a:buChar char="•"/>
            </a:pPr>
            <a:r>
              <a:rPr lang="zh-CN" altLang="en-US">
                <a:solidFill>
                  <a:schemeClr val="accent2"/>
                </a:solidFill>
              </a:rPr>
              <a:t>明确用途：</a:t>
            </a:r>
            <a:r>
              <a:rPr lang="zh-CN" altLang="en-US"/>
              <a:t>首先，要明确你购买或租用服务器的目的，比如是用来托管网站、运行应用还是放置游戏等。了解服务器的具体用途后，才能进一步确定所需服务器的类型。</a:t>
            </a:r>
            <a:endParaRPr lang="zh-CN" altLang="en-US"/>
          </a:p>
          <a:p>
            <a:pPr marL="285750" indent="-285750">
              <a:buFont typeface="Arial" panose="020B0604020202020204" pitchFamily="34" charset="0"/>
              <a:buChar char="•"/>
            </a:pPr>
            <a:endParaRPr lang="zh-CN" altLang="en-US"/>
          </a:p>
          <a:p>
            <a:pPr marL="285750" indent="-285750">
              <a:buFont typeface="Arial" panose="020B0604020202020204" pitchFamily="34" charset="0"/>
              <a:buChar char="•"/>
            </a:pPr>
            <a:r>
              <a:rPr lang="zh-CN" altLang="en-US">
                <a:solidFill>
                  <a:schemeClr val="accent2"/>
                </a:solidFill>
              </a:rPr>
              <a:t>选择服务网络：</a:t>
            </a:r>
            <a:r>
              <a:rPr lang="zh-CN" altLang="en-US"/>
              <a:t>根据网站的受众分布，选择适合的服务网络。如果业务主要在国内，就选择国内的服务商；如果业务涉及国外，可能需要考虑国际带宽和服务商。</a:t>
            </a:r>
            <a:endParaRPr lang="zh-CN" altLang="en-US"/>
          </a:p>
          <a:p>
            <a:pPr marL="285750" indent="-285750">
              <a:buFont typeface="Arial" panose="020B0604020202020204" pitchFamily="34" charset="0"/>
              <a:buChar char="•"/>
            </a:pPr>
            <a:endParaRPr lang="zh-CN" altLang="en-US"/>
          </a:p>
          <a:p>
            <a:pPr marL="285750" indent="-285750">
              <a:buFont typeface="Arial" panose="020B0604020202020204" pitchFamily="34" charset="0"/>
              <a:buChar char="•"/>
            </a:pPr>
            <a:r>
              <a:rPr lang="zh-CN" altLang="en-US">
                <a:solidFill>
                  <a:schemeClr val="accent2"/>
                </a:solidFill>
              </a:rPr>
              <a:t>确定最低配置</a:t>
            </a:r>
            <a:r>
              <a:rPr lang="zh-CN" altLang="en-US"/>
              <a:t>根据业务内容，选择满足需求的最低服务器配置。过高的配置会增加成本，而过低的配置则可能影响性能和稳定性。</a:t>
            </a:r>
            <a:endParaRPr lang="zh-CN"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sp>
        <p:nvSpPr>
          <p:cNvPr id="14" name="圆角矩形 13"/>
          <p:cNvSpPr/>
          <p:nvPr/>
        </p:nvSpPr>
        <p:spPr>
          <a:xfrm>
            <a:off x="181610" y="175895"/>
            <a:ext cx="11797030" cy="670560"/>
          </a:xfrm>
          <a:prstGeom prst="roundRect">
            <a:avLst/>
          </a:prstGeom>
          <a:solidFill>
            <a:schemeClr val="accent2"/>
          </a:solidFill>
          <a:ln>
            <a:noFill/>
          </a:ln>
        </p:spPr>
        <p:style>
          <a:lnRef idx="3">
            <a:schemeClr val="accent1"/>
          </a:lnRef>
          <a:fillRef idx="0">
            <a:srgbClr val="FFFFFF"/>
          </a:fillRef>
          <a:effectRef idx="0">
            <a:srgbClr val="FFFFFF"/>
          </a:effectRef>
          <a:fontRef idx="minor">
            <a:schemeClr val="tx1"/>
          </a:fontRef>
        </p:style>
        <p:txBody>
          <a:bodyPr rtlCol="0" anchor="ctr"/>
          <a:p>
            <a:pPr algn="ctr"/>
            <a:r>
              <a:rPr lang="en-US" altLang="zh-CN" sz="2800">
                <a:solidFill>
                  <a:schemeClr val="bg1"/>
                </a:solidFill>
              </a:rPr>
              <a:t>2.3 </a:t>
            </a:r>
            <a:r>
              <a:rPr lang="zh-CN" altLang="en-US" sz="2800">
                <a:solidFill>
                  <a:schemeClr val="bg1"/>
                </a:solidFill>
              </a:rPr>
              <a:t>如何选购云服务</a:t>
            </a:r>
            <a:r>
              <a:rPr lang="zh-CN" altLang="en-US" sz="2800">
                <a:solidFill>
                  <a:schemeClr val="bg1"/>
                </a:solidFill>
              </a:rPr>
              <a:t>器</a:t>
            </a:r>
            <a:endParaRPr lang="zh-CN" altLang="en-US" sz="2800">
              <a:solidFill>
                <a:schemeClr val="bg1"/>
              </a:solidFill>
            </a:endParaRPr>
          </a:p>
        </p:txBody>
      </p:sp>
      <p:sp>
        <p:nvSpPr>
          <p:cNvPr id="15" name="矩形 14"/>
          <p:cNvSpPr/>
          <p:nvPr/>
        </p:nvSpPr>
        <p:spPr>
          <a:xfrm>
            <a:off x="0" y="6516370"/>
            <a:ext cx="12192000" cy="76200"/>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6" name="矩形 15"/>
          <p:cNvSpPr/>
          <p:nvPr/>
        </p:nvSpPr>
        <p:spPr>
          <a:xfrm>
            <a:off x="10602278" y="6551295"/>
            <a:ext cx="1589405" cy="306705"/>
          </a:xfrm>
          <a:prstGeom prst="rect">
            <a:avLst/>
          </a:prstGeom>
          <a:noFill/>
          <a:ln>
            <a:noFill/>
          </a:ln>
        </p:spPr>
        <p:txBody>
          <a:bodyPr wrap="none" rtlCol="0" anchor="t">
            <a:spAutoFit/>
          </a:bodyPr>
          <a:p>
            <a:pPr algn="ctr"/>
            <a:r>
              <a:rPr lang="en-US" sz="1400" b="1">
                <a:ln w="15875"/>
                <a:solidFill>
                  <a:schemeClr val="accent2"/>
                </a:solidFill>
                <a:effectLst/>
              </a:rPr>
              <a:t>www.qiaozhuo.net</a:t>
            </a:r>
            <a:endParaRPr lang="en-US" sz="1400" b="1">
              <a:ln w="15875"/>
              <a:solidFill>
                <a:schemeClr val="accent2"/>
              </a:solidFill>
              <a:effectLst/>
            </a:endParaRPr>
          </a:p>
        </p:txBody>
      </p:sp>
      <p:sp>
        <p:nvSpPr>
          <p:cNvPr id="6" name="文本框 5"/>
          <p:cNvSpPr txBox="1"/>
          <p:nvPr/>
        </p:nvSpPr>
        <p:spPr>
          <a:xfrm>
            <a:off x="181610" y="883285"/>
            <a:ext cx="11472545" cy="4799965"/>
          </a:xfrm>
          <a:prstGeom prst="rect">
            <a:avLst/>
          </a:prstGeom>
          <a:noFill/>
        </p:spPr>
        <p:txBody>
          <a:bodyPr wrap="square" rtlCol="0">
            <a:spAutoFit/>
          </a:bodyPr>
          <a:p>
            <a:pPr marL="285750" indent="-285750">
              <a:buFont typeface="Arial" panose="020B0604020202020204" pitchFamily="34" charset="0"/>
              <a:buChar char="•"/>
            </a:pPr>
            <a:r>
              <a:rPr lang="zh-CN" altLang="en-US">
                <a:solidFill>
                  <a:schemeClr val="accent2"/>
                </a:solidFill>
              </a:rPr>
              <a:t>服务器：</a:t>
            </a:r>
            <a:r>
              <a:rPr lang="zh-CN" altLang="en-US"/>
              <a:t>服务器是置于远程机房的独立计算机，与我们的台式机（不含显示器、键盘、鼠标）在功能上相似，只是外观和配置有所不同。通过远程控制，你可以自由安装系统和其他软件。此外，服务器还能解析和绑定域名，让你通过域名或</a:t>
            </a:r>
            <a:r>
              <a:rPr lang="en-US" altLang="zh-CN"/>
              <a:t>IP</a:t>
            </a:r>
            <a:r>
              <a:rPr lang="zh-CN" altLang="en-US"/>
              <a:t>轻松访问其上的网站。</a:t>
            </a:r>
            <a:endParaRPr lang="zh-CN" altLang="en-US"/>
          </a:p>
          <a:p>
            <a:pPr marL="285750" indent="-285750">
              <a:buFont typeface="Arial" panose="020B0604020202020204" pitchFamily="34" charset="0"/>
              <a:buChar char="•"/>
            </a:pPr>
            <a:endParaRPr lang="en-US" altLang="zh-CN"/>
          </a:p>
          <a:p>
            <a:pPr marL="285750" indent="-285750">
              <a:buFont typeface="Arial" panose="020B0604020202020204" pitchFamily="34" charset="0"/>
              <a:buChar char="•"/>
            </a:pPr>
            <a:r>
              <a:rPr lang="en-US" altLang="zh-CN">
                <a:solidFill>
                  <a:schemeClr val="accent2"/>
                </a:solidFill>
              </a:rPr>
              <a:t>ECS</a:t>
            </a:r>
            <a:r>
              <a:rPr lang="zh-CN" altLang="en-US">
                <a:solidFill>
                  <a:schemeClr val="accent2"/>
                </a:solidFill>
              </a:rPr>
              <a:t>云服务器：</a:t>
            </a:r>
            <a:r>
              <a:rPr lang="en-US" altLang="zh-CN"/>
              <a:t>ECS</a:t>
            </a:r>
            <a:r>
              <a:rPr lang="zh-CN" altLang="en-US"/>
              <a:t>云服务器，即弹性计算服务器，允许用户按需选择主机容量、</a:t>
            </a:r>
            <a:r>
              <a:rPr lang="en-US" altLang="zh-CN"/>
              <a:t>CPU</a:t>
            </a:r>
            <a:r>
              <a:rPr lang="zh-CN" altLang="en-US"/>
              <a:t>性能、内存大小、带宽及购买时长。它与独立服务器在使用上无异，但能为企业节省购买和维护服务器硬件的成本。因其灵活性和成本效益，</a:t>
            </a:r>
            <a:r>
              <a:rPr lang="en-US" altLang="zh-CN"/>
              <a:t>ECS</a:t>
            </a:r>
            <a:r>
              <a:rPr lang="zh-CN" altLang="en-US"/>
              <a:t>云服务器已成为中小企业的首选。</a:t>
            </a:r>
            <a:endParaRPr lang="zh-CN" altLang="en-US"/>
          </a:p>
          <a:p>
            <a:pPr marL="285750" indent="-285750">
              <a:buFont typeface="Arial" panose="020B0604020202020204" pitchFamily="34" charset="0"/>
              <a:buChar char="•"/>
            </a:pPr>
            <a:endParaRPr lang="en-US" altLang="zh-CN"/>
          </a:p>
          <a:p>
            <a:pPr marL="285750" indent="-285750">
              <a:buFont typeface="Arial" panose="020B0604020202020204" pitchFamily="34" charset="0"/>
              <a:buChar char="•"/>
            </a:pPr>
            <a:r>
              <a:rPr lang="en-US" altLang="zh-CN">
                <a:solidFill>
                  <a:schemeClr val="accent2"/>
                </a:solidFill>
              </a:rPr>
              <a:t>VPS</a:t>
            </a:r>
            <a:r>
              <a:rPr lang="zh-CN" altLang="en-US">
                <a:solidFill>
                  <a:schemeClr val="accent2"/>
                </a:solidFill>
              </a:rPr>
              <a:t>服务器：</a:t>
            </a:r>
            <a:r>
              <a:rPr lang="en-US" altLang="zh-CN"/>
              <a:t>VPS</a:t>
            </a:r>
            <a:r>
              <a:rPr lang="zh-CN" altLang="en-US"/>
              <a:t>，即虚拟专用服务器，是将一台独立服务器通过虚拟化技术分割为多个虚拟服务器。每个</a:t>
            </a:r>
            <a:r>
              <a:rPr lang="en-US" altLang="zh-CN"/>
              <a:t>VPS</a:t>
            </a:r>
            <a:r>
              <a:rPr lang="zh-CN" altLang="en-US"/>
              <a:t>都能独立安装系统，并拥有独立的</a:t>
            </a:r>
            <a:r>
              <a:rPr lang="en-US" altLang="zh-CN"/>
              <a:t>IP</a:t>
            </a:r>
            <a:r>
              <a:rPr lang="zh-CN" altLang="en-US"/>
              <a:t>，实现磁盘空间、内存、</a:t>
            </a:r>
            <a:r>
              <a:rPr lang="en-US" altLang="zh-CN"/>
              <a:t>CPU</a:t>
            </a:r>
            <a:r>
              <a:rPr lang="zh-CN" altLang="en-US"/>
              <a:t>资源、进程和系统配置的完全隔离。用户可以在</a:t>
            </a:r>
            <a:r>
              <a:rPr lang="en-US" altLang="zh-CN"/>
              <a:t>VPS</a:t>
            </a:r>
            <a:r>
              <a:rPr lang="zh-CN" altLang="en-US"/>
              <a:t>上重装操作系统、安装程序，甚至单独重启服务器。尽管</a:t>
            </a:r>
            <a:r>
              <a:rPr lang="en-US" altLang="zh-CN"/>
              <a:t>VPS</a:t>
            </a:r>
            <a:r>
              <a:rPr lang="zh-CN" altLang="en-US"/>
              <a:t>在形式上与</a:t>
            </a:r>
            <a:r>
              <a:rPr lang="en-US" altLang="zh-CN"/>
              <a:t>ECS</a:t>
            </a:r>
            <a:r>
              <a:rPr lang="zh-CN" altLang="en-US"/>
              <a:t>相似，但在总体性能和付费灵活性上稍逊一筹。</a:t>
            </a:r>
            <a:endParaRPr lang="zh-CN" altLang="en-US"/>
          </a:p>
          <a:p>
            <a:pPr marL="285750" indent="-285750">
              <a:buFont typeface="Arial" panose="020B0604020202020204" pitchFamily="34" charset="0"/>
              <a:buChar char="•"/>
            </a:pPr>
            <a:endParaRPr lang="en-US" altLang="zh-CN"/>
          </a:p>
          <a:p>
            <a:pPr marL="285750" indent="-285750">
              <a:buFont typeface="Arial" panose="020B0604020202020204" pitchFamily="34" charset="0"/>
              <a:buChar char="•"/>
            </a:pPr>
            <a:r>
              <a:rPr lang="zh-CN" altLang="en-US">
                <a:solidFill>
                  <a:schemeClr val="accent2"/>
                </a:solidFill>
              </a:rPr>
              <a:t>虚拟主机：</a:t>
            </a:r>
            <a:r>
              <a:rPr lang="zh-CN" altLang="en-US"/>
              <a:t>虚拟主机是将一台已安装操作系统和安全防护的服务器分割为多个独立空间，供用户独立使用。用户只需上传网站程序，解析并绑定域名即可。与服务器不同，虚拟主机不支持用户安装操作系统和操作软件，仅支持运行网站脚本语言、</a:t>
            </a:r>
            <a:r>
              <a:rPr lang="en-US" altLang="zh-CN"/>
              <a:t>HTML</a:t>
            </a:r>
            <a:r>
              <a:rPr lang="zh-CN" altLang="en-US"/>
              <a:t>文件、图片及其他静态文件。由于虚拟主机价格实惠、简单易用，且多个用户可以共同租用一台服务器，因此它成为了大多数企业网站的首选，同时也被广泛应用于自助建站和云建站中。</a:t>
            </a:r>
            <a:endParaRPr lang="zh-CN"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sp>
        <p:nvSpPr>
          <p:cNvPr id="14" name="圆角矩形 13"/>
          <p:cNvSpPr/>
          <p:nvPr/>
        </p:nvSpPr>
        <p:spPr>
          <a:xfrm>
            <a:off x="181610" y="175895"/>
            <a:ext cx="11797030" cy="670560"/>
          </a:xfrm>
          <a:prstGeom prst="roundRect">
            <a:avLst/>
          </a:prstGeom>
          <a:solidFill>
            <a:schemeClr val="accent2"/>
          </a:solidFill>
          <a:ln>
            <a:noFill/>
          </a:ln>
        </p:spPr>
        <p:style>
          <a:lnRef idx="3">
            <a:schemeClr val="accent1"/>
          </a:lnRef>
          <a:fillRef idx="0">
            <a:srgbClr val="FFFFFF"/>
          </a:fillRef>
          <a:effectRef idx="0">
            <a:srgbClr val="FFFFFF"/>
          </a:effectRef>
          <a:fontRef idx="minor">
            <a:schemeClr val="tx1"/>
          </a:fontRef>
        </p:style>
        <p:txBody>
          <a:bodyPr rtlCol="0" anchor="ctr"/>
          <a:p>
            <a:pPr algn="ctr"/>
            <a:r>
              <a:rPr lang="en-US" altLang="zh-CN" sz="2800">
                <a:solidFill>
                  <a:schemeClr val="bg1"/>
                </a:solidFill>
              </a:rPr>
              <a:t>2.3 </a:t>
            </a:r>
            <a:r>
              <a:rPr lang="zh-CN" altLang="en-US" sz="2800">
                <a:solidFill>
                  <a:schemeClr val="bg1"/>
                </a:solidFill>
              </a:rPr>
              <a:t>如何选购云服务</a:t>
            </a:r>
            <a:r>
              <a:rPr lang="zh-CN" altLang="en-US" sz="2800">
                <a:solidFill>
                  <a:schemeClr val="bg1"/>
                </a:solidFill>
              </a:rPr>
              <a:t>器</a:t>
            </a:r>
            <a:endParaRPr lang="zh-CN" altLang="en-US" sz="2800">
              <a:solidFill>
                <a:schemeClr val="bg1"/>
              </a:solidFill>
            </a:endParaRPr>
          </a:p>
        </p:txBody>
      </p:sp>
      <p:sp>
        <p:nvSpPr>
          <p:cNvPr id="15" name="矩形 14"/>
          <p:cNvSpPr/>
          <p:nvPr/>
        </p:nvSpPr>
        <p:spPr>
          <a:xfrm>
            <a:off x="0" y="6516370"/>
            <a:ext cx="12192000" cy="76200"/>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6" name="矩形 15"/>
          <p:cNvSpPr/>
          <p:nvPr/>
        </p:nvSpPr>
        <p:spPr>
          <a:xfrm>
            <a:off x="10602278" y="6551295"/>
            <a:ext cx="1589405" cy="306705"/>
          </a:xfrm>
          <a:prstGeom prst="rect">
            <a:avLst/>
          </a:prstGeom>
          <a:noFill/>
          <a:ln>
            <a:noFill/>
          </a:ln>
        </p:spPr>
        <p:txBody>
          <a:bodyPr wrap="none" rtlCol="0" anchor="t">
            <a:spAutoFit/>
          </a:bodyPr>
          <a:p>
            <a:pPr algn="ctr"/>
            <a:r>
              <a:rPr lang="en-US" sz="1400" b="1">
                <a:ln w="15875"/>
                <a:solidFill>
                  <a:schemeClr val="accent2"/>
                </a:solidFill>
                <a:effectLst/>
              </a:rPr>
              <a:t>www.qiaozhuo.net</a:t>
            </a:r>
            <a:endParaRPr lang="en-US" sz="1400" b="1">
              <a:ln w="15875"/>
              <a:solidFill>
                <a:schemeClr val="accent2"/>
              </a:solidFill>
              <a:effectLst/>
            </a:endParaRPr>
          </a:p>
        </p:txBody>
      </p:sp>
      <p:sp>
        <p:nvSpPr>
          <p:cNvPr id="9" name="文本框 8"/>
          <p:cNvSpPr txBox="1"/>
          <p:nvPr/>
        </p:nvSpPr>
        <p:spPr>
          <a:xfrm>
            <a:off x="250190" y="912495"/>
            <a:ext cx="11643995" cy="3415030"/>
          </a:xfrm>
          <a:prstGeom prst="rect">
            <a:avLst/>
          </a:prstGeom>
          <a:noFill/>
        </p:spPr>
        <p:txBody>
          <a:bodyPr wrap="square" rtlCol="0">
            <a:spAutoFit/>
          </a:bodyPr>
          <a:p>
            <a:r>
              <a:rPr lang="zh-CN" altLang="en-US"/>
              <a:t>虚拟主机与服务器选择：</a:t>
            </a:r>
            <a:endParaRPr lang="zh-CN" altLang="en-US"/>
          </a:p>
          <a:p>
            <a:endParaRPr lang="zh-CN" altLang="en-US"/>
          </a:p>
          <a:p>
            <a:r>
              <a:rPr lang="zh-CN" altLang="en-US">
                <a:solidFill>
                  <a:schemeClr val="accent2"/>
                </a:solidFill>
              </a:rPr>
              <a:t>企业网站选择：</a:t>
            </a:r>
            <a:endParaRPr lang="zh-CN" altLang="en-US">
              <a:solidFill>
                <a:schemeClr val="accent2"/>
              </a:solidFill>
            </a:endParaRPr>
          </a:p>
          <a:p>
            <a:pPr marL="285750" indent="-285750">
              <a:buFont typeface="Arial" panose="020B0604020202020204" pitchFamily="34" charset="0"/>
              <a:buChar char="•"/>
            </a:pPr>
            <a:r>
              <a:rPr lang="zh-CN" altLang="en-US">
                <a:solidFill>
                  <a:schemeClr val="accent2"/>
                </a:solidFill>
              </a:rPr>
              <a:t>不考虑成本且有技术人员：</a:t>
            </a:r>
            <a:r>
              <a:rPr lang="zh-CN" altLang="en-US"/>
              <a:t>大企业通常选择各大云平台的</a:t>
            </a:r>
            <a:r>
              <a:rPr lang="en-US" altLang="zh-CN"/>
              <a:t>ECS</a:t>
            </a:r>
            <a:r>
              <a:rPr lang="zh-CN" altLang="en-US"/>
              <a:t>服务器，因为它们提供了高性能、高可用性和可扩展性。</a:t>
            </a:r>
            <a:endParaRPr lang="zh-CN" altLang="en-US"/>
          </a:p>
          <a:p>
            <a:pPr marL="285750" indent="-285750">
              <a:buFont typeface="Arial" panose="020B0604020202020204" pitchFamily="34" charset="0"/>
              <a:buChar char="•"/>
            </a:pPr>
            <a:r>
              <a:rPr lang="zh-CN" altLang="en-US">
                <a:solidFill>
                  <a:schemeClr val="accent2"/>
                </a:solidFill>
              </a:rPr>
              <a:t>中小企业：</a:t>
            </a:r>
            <a:r>
              <a:rPr lang="zh-CN" altLang="en-US"/>
              <a:t>虚拟主机通常能满足中小企业网站的技术需求，且成本低、无需自行维护。因此，中小企业建站时，虚拟主机往往是首选。</a:t>
            </a:r>
            <a:endParaRPr lang="zh-CN" altLang="en-US"/>
          </a:p>
          <a:p>
            <a:endParaRPr lang="zh-CN" altLang="en-US"/>
          </a:p>
          <a:p>
            <a:r>
              <a:rPr lang="zh-CN" altLang="en-US">
                <a:solidFill>
                  <a:schemeClr val="accent2"/>
                </a:solidFill>
              </a:rPr>
              <a:t>操作系统选择</a:t>
            </a:r>
            <a:r>
              <a:rPr lang="zh-CN" altLang="en-US"/>
              <a:t>：</a:t>
            </a:r>
            <a:endParaRPr lang="zh-CN" altLang="en-US"/>
          </a:p>
          <a:p>
            <a:pPr marL="285750" indent="-285750">
              <a:buFont typeface="Arial" panose="020B0604020202020204" pitchFamily="34" charset="0"/>
              <a:buChar char="•"/>
            </a:pPr>
            <a:r>
              <a:rPr lang="en-US" altLang="zh-CN">
                <a:solidFill>
                  <a:schemeClr val="accent2"/>
                </a:solidFill>
              </a:rPr>
              <a:t>Windows</a:t>
            </a:r>
            <a:r>
              <a:rPr lang="zh-CN" altLang="en-US">
                <a:solidFill>
                  <a:schemeClr val="accent2"/>
                </a:solidFill>
              </a:rPr>
              <a:t>虚拟主机</a:t>
            </a:r>
            <a:r>
              <a:rPr lang="zh-CN" altLang="en-US"/>
              <a:t>：适用于</a:t>
            </a:r>
            <a:r>
              <a:rPr lang="en-US" altLang="zh-CN"/>
              <a:t>ASP</a:t>
            </a:r>
            <a:r>
              <a:rPr lang="zh-CN" altLang="en-US"/>
              <a:t>、</a:t>
            </a:r>
            <a:r>
              <a:rPr lang="en-US" altLang="zh-CN"/>
              <a:t>.NET</a:t>
            </a:r>
            <a:r>
              <a:rPr lang="zh-CN" altLang="en-US"/>
              <a:t>开发的网站。</a:t>
            </a:r>
            <a:endParaRPr lang="zh-CN" altLang="en-US"/>
          </a:p>
          <a:p>
            <a:pPr marL="285750" indent="-285750">
              <a:buFont typeface="Arial" panose="020B0604020202020204" pitchFamily="34" charset="0"/>
              <a:buChar char="•"/>
            </a:pPr>
            <a:r>
              <a:rPr lang="en-US" altLang="zh-CN">
                <a:solidFill>
                  <a:schemeClr val="accent2"/>
                </a:solidFill>
              </a:rPr>
              <a:t>Linux</a:t>
            </a:r>
            <a:r>
              <a:rPr lang="zh-CN" altLang="en-US">
                <a:solidFill>
                  <a:schemeClr val="accent2"/>
                </a:solidFill>
              </a:rPr>
              <a:t>虚拟主机：</a:t>
            </a:r>
            <a:r>
              <a:rPr lang="en-US" altLang="zh-CN"/>
              <a:t>PHP</a:t>
            </a:r>
            <a:r>
              <a:rPr lang="zh-CN" altLang="en-US"/>
              <a:t>、</a:t>
            </a:r>
            <a:r>
              <a:rPr lang="en-US" altLang="zh-CN"/>
              <a:t>JSP</a:t>
            </a:r>
            <a:r>
              <a:rPr lang="zh-CN" altLang="en-US"/>
              <a:t>开发的网站可以兼容</a:t>
            </a:r>
            <a:r>
              <a:rPr lang="en-US" altLang="zh-CN"/>
              <a:t>Windows</a:t>
            </a:r>
            <a:r>
              <a:rPr lang="zh-CN" altLang="en-US"/>
              <a:t>和</a:t>
            </a:r>
            <a:r>
              <a:rPr lang="en-US" altLang="zh-CN"/>
              <a:t>Linux</a:t>
            </a:r>
            <a:r>
              <a:rPr lang="zh-CN" altLang="en-US"/>
              <a:t>，但</a:t>
            </a:r>
            <a:r>
              <a:rPr lang="en-US" altLang="zh-CN"/>
              <a:t>Linux</a:t>
            </a:r>
            <a:r>
              <a:rPr lang="zh-CN" altLang="en-US"/>
              <a:t>在安全性、稳定性和处理效率上更具优势。因此，如果网站使用</a:t>
            </a:r>
            <a:r>
              <a:rPr lang="en-US" altLang="zh-CN"/>
              <a:t>PHP</a:t>
            </a:r>
            <a:r>
              <a:rPr lang="zh-CN" altLang="en-US"/>
              <a:t>或</a:t>
            </a:r>
            <a:r>
              <a:rPr lang="en-US" altLang="zh-CN"/>
              <a:t>JSP</a:t>
            </a:r>
            <a:r>
              <a:rPr lang="zh-CN" altLang="en-US"/>
              <a:t>开发，建议选择</a:t>
            </a:r>
            <a:r>
              <a:rPr lang="en-US" altLang="zh-CN"/>
              <a:t>Linux</a:t>
            </a:r>
            <a:r>
              <a:rPr lang="zh-CN" altLang="en-US"/>
              <a:t>虚拟主机。</a:t>
            </a:r>
            <a:endParaRPr lang="zh-CN" alt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sp>
        <p:nvSpPr>
          <p:cNvPr id="14" name="圆角矩形 13"/>
          <p:cNvSpPr/>
          <p:nvPr/>
        </p:nvSpPr>
        <p:spPr>
          <a:xfrm>
            <a:off x="181610" y="175895"/>
            <a:ext cx="11797030" cy="670560"/>
          </a:xfrm>
          <a:prstGeom prst="roundRect">
            <a:avLst/>
          </a:prstGeom>
          <a:solidFill>
            <a:schemeClr val="accent2"/>
          </a:solidFill>
          <a:ln>
            <a:noFill/>
          </a:ln>
        </p:spPr>
        <p:style>
          <a:lnRef idx="3">
            <a:schemeClr val="accent1"/>
          </a:lnRef>
          <a:fillRef idx="0">
            <a:srgbClr val="FFFFFF"/>
          </a:fillRef>
          <a:effectRef idx="0">
            <a:srgbClr val="FFFFFF"/>
          </a:effectRef>
          <a:fontRef idx="minor">
            <a:schemeClr val="tx1"/>
          </a:fontRef>
        </p:style>
        <p:txBody>
          <a:bodyPr rtlCol="0" anchor="ctr"/>
          <a:p>
            <a:pPr algn="ctr"/>
            <a:r>
              <a:rPr lang="en-US" altLang="zh-CN" sz="2800">
                <a:solidFill>
                  <a:schemeClr val="bg1"/>
                </a:solidFill>
              </a:rPr>
              <a:t>2.3 </a:t>
            </a:r>
            <a:r>
              <a:rPr lang="zh-CN" altLang="en-US" sz="2800">
                <a:solidFill>
                  <a:schemeClr val="bg1"/>
                </a:solidFill>
              </a:rPr>
              <a:t>如何选购云服务</a:t>
            </a:r>
            <a:r>
              <a:rPr lang="zh-CN" altLang="en-US" sz="2800">
                <a:solidFill>
                  <a:schemeClr val="bg1"/>
                </a:solidFill>
              </a:rPr>
              <a:t>器</a:t>
            </a:r>
            <a:endParaRPr lang="zh-CN" altLang="en-US" sz="2800">
              <a:solidFill>
                <a:schemeClr val="bg1"/>
              </a:solidFill>
            </a:endParaRPr>
          </a:p>
        </p:txBody>
      </p:sp>
      <p:sp>
        <p:nvSpPr>
          <p:cNvPr id="15" name="矩形 14"/>
          <p:cNvSpPr/>
          <p:nvPr/>
        </p:nvSpPr>
        <p:spPr>
          <a:xfrm>
            <a:off x="0" y="6516370"/>
            <a:ext cx="12192000" cy="76200"/>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6" name="矩形 15"/>
          <p:cNvSpPr/>
          <p:nvPr/>
        </p:nvSpPr>
        <p:spPr>
          <a:xfrm>
            <a:off x="10602278" y="6551295"/>
            <a:ext cx="1589405" cy="306705"/>
          </a:xfrm>
          <a:prstGeom prst="rect">
            <a:avLst/>
          </a:prstGeom>
          <a:noFill/>
          <a:ln>
            <a:noFill/>
          </a:ln>
        </p:spPr>
        <p:txBody>
          <a:bodyPr wrap="none" rtlCol="0" anchor="t">
            <a:spAutoFit/>
          </a:bodyPr>
          <a:p>
            <a:pPr algn="ctr"/>
            <a:r>
              <a:rPr lang="en-US" sz="1400" b="1">
                <a:ln w="15875"/>
                <a:solidFill>
                  <a:schemeClr val="accent2"/>
                </a:solidFill>
                <a:effectLst/>
              </a:rPr>
              <a:t>www.qiaozhuo.net</a:t>
            </a:r>
            <a:endParaRPr lang="en-US" sz="1400" b="1">
              <a:ln w="15875"/>
              <a:solidFill>
                <a:schemeClr val="accent2"/>
              </a:solidFill>
              <a:effectLst/>
            </a:endParaRPr>
          </a:p>
        </p:txBody>
      </p:sp>
      <p:pic>
        <p:nvPicPr>
          <p:cNvPr id="5" name="图片 4"/>
          <p:cNvPicPr/>
          <p:nvPr/>
        </p:nvPicPr>
        <p:blipFill>
          <a:blip r:embed="rId1"/>
          <a:stretch>
            <a:fillRect/>
          </a:stretch>
        </p:blipFill>
        <p:spPr>
          <a:xfrm>
            <a:off x="3308731" y="1550670"/>
            <a:ext cx="2136648" cy="1524000"/>
          </a:xfrm>
          <a:prstGeom prst="rect">
            <a:avLst/>
          </a:prstGeom>
          <a:ln>
            <a:solidFill>
              <a:schemeClr val="accent2"/>
            </a:solidFill>
          </a:ln>
        </p:spPr>
      </p:pic>
      <p:pic>
        <p:nvPicPr>
          <p:cNvPr id="8" name="图片 7"/>
          <p:cNvPicPr/>
          <p:nvPr/>
        </p:nvPicPr>
        <p:blipFill>
          <a:blip r:embed="rId2"/>
          <a:stretch>
            <a:fillRect/>
          </a:stretch>
        </p:blipFill>
        <p:spPr>
          <a:xfrm>
            <a:off x="6040120" y="1550670"/>
            <a:ext cx="2710180" cy="1523365"/>
          </a:xfrm>
          <a:prstGeom prst="rect">
            <a:avLst/>
          </a:prstGeom>
          <a:ln>
            <a:solidFill>
              <a:schemeClr val="accent2"/>
            </a:solidFill>
          </a:ln>
        </p:spPr>
      </p:pic>
      <p:sp>
        <p:nvSpPr>
          <p:cNvPr id="9" name="文本框 8"/>
          <p:cNvSpPr txBox="1"/>
          <p:nvPr/>
        </p:nvSpPr>
        <p:spPr>
          <a:xfrm>
            <a:off x="774065" y="3429000"/>
            <a:ext cx="10605135" cy="922020"/>
          </a:xfrm>
          <a:prstGeom prst="rect">
            <a:avLst/>
          </a:prstGeom>
          <a:noFill/>
        </p:spPr>
        <p:txBody>
          <a:bodyPr wrap="square" rtlCol="0">
            <a:spAutoFit/>
          </a:bodyPr>
          <a:p>
            <a:r>
              <a:rPr lang="zh-CN" altLang="en-US"/>
              <a:t>在选择服务器运营商时，可以考虑一些知名的云平台，如阿里云、腾讯云、华为云、京东云等。其中，阿里云平台的口碑较好，是许多企业的首选。当然，具体选择还需根据个人需求、预算和运营商的优惠政策等因素综合考虑。</a:t>
            </a:r>
            <a:endParaRPr lang="zh-CN" alt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sp>
        <p:nvSpPr>
          <p:cNvPr id="14" name="圆角矩形 13"/>
          <p:cNvSpPr/>
          <p:nvPr/>
        </p:nvSpPr>
        <p:spPr>
          <a:xfrm>
            <a:off x="181610" y="175895"/>
            <a:ext cx="11797030" cy="670560"/>
          </a:xfrm>
          <a:prstGeom prst="roundRect">
            <a:avLst/>
          </a:prstGeom>
          <a:solidFill>
            <a:schemeClr val="accent2"/>
          </a:solidFill>
          <a:ln>
            <a:noFill/>
          </a:ln>
        </p:spPr>
        <p:style>
          <a:lnRef idx="3">
            <a:schemeClr val="accent1"/>
          </a:lnRef>
          <a:fillRef idx="0">
            <a:srgbClr val="FFFFFF"/>
          </a:fillRef>
          <a:effectRef idx="0">
            <a:srgbClr val="FFFFFF"/>
          </a:effectRef>
          <a:fontRef idx="minor">
            <a:schemeClr val="tx1"/>
          </a:fontRef>
        </p:style>
        <p:txBody>
          <a:bodyPr rtlCol="0" anchor="ctr"/>
          <a:p>
            <a:pPr algn="ctr"/>
            <a:r>
              <a:rPr lang="en-US" altLang="zh-CN" sz="2800">
                <a:solidFill>
                  <a:schemeClr val="bg1"/>
                </a:solidFill>
              </a:rPr>
              <a:t>2.4 </a:t>
            </a:r>
            <a:r>
              <a:rPr lang="zh-CN" altLang="en-US" sz="2800">
                <a:solidFill>
                  <a:schemeClr val="bg1"/>
                </a:solidFill>
              </a:rPr>
              <a:t>如何</a:t>
            </a:r>
            <a:r>
              <a:rPr lang="zh-CN" altLang="en-US" sz="2800">
                <a:solidFill>
                  <a:schemeClr val="bg1"/>
                </a:solidFill>
              </a:rPr>
              <a:t>登录云服务</a:t>
            </a:r>
            <a:r>
              <a:rPr lang="zh-CN" altLang="en-US" sz="2800">
                <a:solidFill>
                  <a:schemeClr val="bg1"/>
                </a:solidFill>
              </a:rPr>
              <a:t>器</a:t>
            </a:r>
            <a:endParaRPr lang="zh-CN" altLang="en-US" sz="2800">
              <a:solidFill>
                <a:schemeClr val="bg1"/>
              </a:solidFill>
            </a:endParaRPr>
          </a:p>
        </p:txBody>
      </p:sp>
      <p:sp>
        <p:nvSpPr>
          <p:cNvPr id="15" name="矩形 14"/>
          <p:cNvSpPr/>
          <p:nvPr/>
        </p:nvSpPr>
        <p:spPr>
          <a:xfrm>
            <a:off x="0" y="6516370"/>
            <a:ext cx="12192000" cy="76200"/>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6" name="矩形 15"/>
          <p:cNvSpPr/>
          <p:nvPr/>
        </p:nvSpPr>
        <p:spPr>
          <a:xfrm>
            <a:off x="10602278" y="6551295"/>
            <a:ext cx="1589405" cy="306705"/>
          </a:xfrm>
          <a:prstGeom prst="rect">
            <a:avLst/>
          </a:prstGeom>
          <a:noFill/>
          <a:ln>
            <a:noFill/>
          </a:ln>
        </p:spPr>
        <p:txBody>
          <a:bodyPr wrap="none" rtlCol="0" anchor="t">
            <a:spAutoFit/>
          </a:bodyPr>
          <a:p>
            <a:pPr algn="ctr"/>
            <a:r>
              <a:rPr lang="en-US" sz="1400" b="1">
                <a:ln w="15875"/>
                <a:solidFill>
                  <a:schemeClr val="accent2"/>
                </a:solidFill>
                <a:effectLst/>
              </a:rPr>
              <a:t>www.qiaozhuo.net</a:t>
            </a:r>
            <a:endParaRPr lang="en-US" sz="1400" b="1">
              <a:ln w="15875"/>
              <a:solidFill>
                <a:schemeClr val="accent2"/>
              </a:solidFill>
              <a:effectLst/>
            </a:endParaRPr>
          </a:p>
        </p:txBody>
      </p:sp>
      <p:pic>
        <p:nvPicPr>
          <p:cNvPr id="2" name="图片 1"/>
          <p:cNvPicPr/>
          <p:nvPr/>
        </p:nvPicPr>
        <p:blipFill>
          <a:blip r:embed="rId1"/>
          <a:stretch>
            <a:fillRect/>
          </a:stretch>
        </p:blipFill>
        <p:spPr>
          <a:xfrm>
            <a:off x="4084955" y="1719580"/>
            <a:ext cx="3819525" cy="254381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p:sp>
        <p:nvSpPr>
          <p:cNvPr id="4" name="矩形 3"/>
          <p:cNvSpPr/>
          <p:nvPr/>
        </p:nvSpPr>
        <p:spPr>
          <a:xfrm>
            <a:off x="520700" y="1805305"/>
            <a:ext cx="11150600" cy="2535555"/>
          </a:xfrm>
          <a:prstGeom prst="rect">
            <a:avLst/>
          </a:prstGeom>
          <a:ln>
            <a:solidFill>
              <a:schemeClr val="bg1"/>
            </a:solidFill>
          </a:ln>
        </p:spPr>
        <p:style>
          <a:lnRef idx="3">
            <a:schemeClr val="accent4"/>
          </a:lnRef>
          <a:fillRef idx="0">
            <a:srgbClr val="FFFFFF"/>
          </a:fillRef>
          <a:effectRef idx="0">
            <a:srgbClr val="FFFFFF"/>
          </a:effectRef>
          <a:fontRef idx="minor">
            <a:schemeClr val="tx1"/>
          </a:fontRef>
        </p:style>
        <p:txBody>
          <a:bodyPr rtlCol="0" anchor="ctr"/>
          <a:p>
            <a:pPr algn="ctr"/>
            <a:r>
              <a:rPr lang="zh-CN" altLang="en-US" sz="6000">
                <a:solidFill>
                  <a:schemeClr val="bg1"/>
                </a:solidFill>
                <a:effectLst/>
                <a:latin typeface="+mj-ea"/>
                <a:ea typeface="+mj-ea"/>
                <a:sym typeface="汉仪元隆黑-105简" panose="00020600040101010101" charset="-122"/>
              </a:rPr>
              <a:t>网</a:t>
            </a:r>
            <a:r>
              <a:rPr lang="zh-CN" altLang="en-US" sz="6000">
                <a:solidFill>
                  <a:schemeClr val="bg1"/>
                </a:solidFill>
                <a:effectLst/>
                <a:latin typeface="+mj-ea"/>
                <a:ea typeface="+mj-ea"/>
                <a:sym typeface="汉仪元隆黑-105简" panose="00020600040101010101" charset="-122"/>
              </a:rPr>
              <a:t>络基础知识</a:t>
            </a:r>
            <a:endParaRPr lang="zh-CN" altLang="en-US" sz="6000">
              <a:solidFill>
                <a:schemeClr val="bg1"/>
              </a:solidFill>
              <a:effectLst/>
              <a:latin typeface="+mj-ea"/>
              <a:ea typeface="+mj-ea"/>
              <a:sym typeface="汉仪元隆黑-105简" panose="00020600040101010101" charset="-122"/>
            </a:endParaRPr>
          </a:p>
        </p:txBody>
      </p:sp>
      <p:sp>
        <p:nvSpPr>
          <p:cNvPr id="10" name="圆角矩形 9"/>
          <p:cNvSpPr/>
          <p:nvPr/>
        </p:nvSpPr>
        <p:spPr>
          <a:xfrm>
            <a:off x="4598670" y="1238250"/>
            <a:ext cx="2984500" cy="889000"/>
          </a:xfrm>
          <a:prstGeom prst="roundRect">
            <a:avLst/>
          </a:prstGeom>
          <a:solidFill>
            <a:schemeClr val="accent2"/>
          </a:solidFill>
          <a:effectLst/>
        </p:spPr>
        <p:style>
          <a:lnRef idx="2">
            <a:schemeClr val="lt1"/>
          </a:lnRef>
          <a:fillRef idx="1">
            <a:schemeClr val="accent4"/>
          </a:fillRef>
          <a:effectRef idx="1">
            <a:schemeClr val="accent4"/>
          </a:effectRef>
          <a:fontRef idx="minor">
            <a:schemeClr val="lt1"/>
          </a:fontRef>
        </p:style>
        <p:txBody>
          <a:bodyPr rtlCol="0" anchor="ctr"/>
          <a:p>
            <a:pPr algn="ctr"/>
            <a:r>
              <a:rPr lang="zh-CN" altLang="en-US" sz="2400">
                <a:solidFill>
                  <a:schemeClr val="bg1"/>
                </a:solidFill>
              </a:rPr>
              <a:t>第</a:t>
            </a:r>
            <a:r>
              <a:rPr lang="zh-CN" altLang="en-US" sz="2400">
                <a:solidFill>
                  <a:schemeClr val="bg1"/>
                </a:solidFill>
              </a:rPr>
              <a:t>三章</a:t>
            </a:r>
            <a:endParaRPr lang="zh-CN" altLang="en-US" sz="2400">
              <a:solidFill>
                <a:schemeClr val="bg1"/>
              </a:solidFill>
            </a:endParaRPr>
          </a:p>
        </p:txBody>
      </p:sp>
      <p:cxnSp>
        <p:nvCxnSpPr>
          <p:cNvPr id="2" name="直接连接符 1"/>
          <p:cNvCxnSpPr/>
          <p:nvPr/>
        </p:nvCxnSpPr>
        <p:spPr>
          <a:xfrm>
            <a:off x="-3175" y="6538595"/>
            <a:ext cx="12188825" cy="12700"/>
          </a:xfrm>
          <a:prstGeom prst="line">
            <a:avLst/>
          </a:prstGeom>
          <a:ln>
            <a:solidFill>
              <a:schemeClr val="bg1"/>
            </a:solidFill>
          </a:ln>
        </p:spPr>
        <p:style>
          <a:lnRef idx="2">
            <a:schemeClr val="accent1"/>
          </a:lnRef>
          <a:fillRef idx="0">
            <a:srgbClr val="FFFFFF"/>
          </a:fillRef>
          <a:effectRef idx="0">
            <a:srgbClr val="FFFFFF"/>
          </a:effectRef>
          <a:fontRef idx="minor">
            <a:schemeClr val="tx1"/>
          </a:fontRef>
        </p:style>
      </p:cxnSp>
      <p:sp>
        <p:nvSpPr>
          <p:cNvPr id="15" name="文本框 14"/>
          <p:cNvSpPr txBox="1"/>
          <p:nvPr/>
        </p:nvSpPr>
        <p:spPr>
          <a:xfrm>
            <a:off x="10173970" y="6551295"/>
            <a:ext cx="2018030" cy="306705"/>
          </a:xfrm>
          <a:prstGeom prst="rect">
            <a:avLst/>
          </a:prstGeom>
          <a:noFill/>
        </p:spPr>
        <p:txBody>
          <a:bodyPr wrap="square" rtlCol="0">
            <a:spAutoFit/>
          </a:bodyPr>
          <a:p>
            <a:pPr algn="ctr"/>
            <a:r>
              <a:rPr lang="en-US" altLang="zh-CN" sz="1400">
                <a:solidFill>
                  <a:schemeClr val="bg1"/>
                </a:solidFill>
                <a:latin typeface="+mn-ea"/>
                <a:sym typeface="标准粗黑" panose="02000503000000000000" charset="-122"/>
              </a:rPr>
              <a:t>www.qiaozhuo.net</a:t>
            </a:r>
            <a:endParaRPr lang="en-US" altLang="zh-CN" sz="1400">
              <a:solidFill>
                <a:schemeClr val="bg1"/>
              </a:solidFill>
              <a:latin typeface="+mn-ea"/>
              <a:sym typeface="标准粗黑" panose="02000503000000000000"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sp>
        <p:nvSpPr>
          <p:cNvPr id="2" name="圆角矩形 1"/>
          <p:cNvSpPr/>
          <p:nvPr>
            <p:custDataLst>
              <p:tags r:id="rId1"/>
            </p:custDataLst>
          </p:nvPr>
        </p:nvSpPr>
        <p:spPr>
          <a:xfrm>
            <a:off x="2630170" y="2003425"/>
            <a:ext cx="868045" cy="652145"/>
          </a:xfrm>
          <a:prstGeom prst="roundRect">
            <a:avLst/>
          </a:prstGeom>
          <a:solidFill>
            <a:schemeClr val="accent2"/>
          </a:solidFill>
        </p:spPr>
        <p:style>
          <a:lnRef idx="0">
            <a:srgbClr val="FFFFFF"/>
          </a:lnRef>
          <a:fillRef idx="1">
            <a:schemeClr val="accent4"/>
          </a:fillRef>
          <a:effectRef idx="0">
            <a:srgbClr val="FFFFFF"/>
          </a:effectRef>
          <a:fontRef idx="minor">
            <a:schemeClr val="lt1"/>
          </a:fontRef>
        </p:style>
        <p:txBody>
          <a:bodyPr rtlCol="0" anchor="ctr"/>
          <a:p>
            <a:pPr algn="ctr"/>
            <a:r>
              <a:rPr lang="en-US" altLang="zh-CN" b="1"/>
              <a:t>1</a:t>
            </a:r>
            <a:endParaRPr lang="en-US" altLang="zh-CN" b="1"/>
          </a:p>
        </p:txBody>
      </p:sp>
      <p:sp>
        <p:nvSpPr>
          <p:cNvPr id="3" name="圆角矩形 2"/>
          <p:cNvSpPr/>
          <p:nvPr>
            <p:custDataLst>
              <p:tags r:id="rId2"/>
            </p:custDataLst>
          </p:nvPr>
        </p:nvSpPr>
        <p:spPr>
          <a:xfrm>
            <a:off x="3396615" y="2003425"/>
            <a:ext cx="5892165" cy="652145"/>
          </a:xfrm>
          <a:prstGeom prst="roundRect">
            <a:avLst/>
          </a:prstGeom>
          <a:solidFill>
            <a:schemeClr val="bg1"/>
          </a:solidFill>
          <a:ln>
            <a:solidFill>
              <a:schemeClr val="accent2"/>
            </a:solidFill>
          </a:ln>
        </p:spPr>
        <p:style>
          <a:lnRef idx="0">
            <a:srgbClr val="FFFFFF"/>
          </a:lnRef>
          <a:fillRef idx="1">
            <a:schemeClr val="accent4"/>
          </a:fillRef>
          <a:effectRef idx="0">
            <a:srgbClr val="FFFFFF"/>
          </a:effectRef>
          <a:fontRef idx="minor">
            <a:schemeClr val="lt1"/>
          </a:fontRef>
        </p:style>
        <p:txBody>
          <a:bodyPr rtlCol="0" anchor="ctr"/>
          <a:p>
            <a:pPr algn="ctr"/>
            <a:r>
              <a:rPr lang="zh-CN" altLang="en-US" b="1">
                <a:solidFill>
                  <a:schemeClr val="accent2"/>
                </a:solidFill>
              </a:rPr>
              <a:t>网络设备</a:t>
            </a:r>
            <a:r>
              <a:rPr lang="zh-CN" altLang="en-US" b="1">
                <a:solidFill>
                  <a:schemeClr val="accent2"/>
                </a:solidFill>
              </a:rPr>
              <a:t>概述</a:t>
            </a:r>
            <a:endParaRPr lang="zh-CN" altLang="en-US" b="1">
              <a:solidFill>
                <a:schemeClr val="accent2"/>
              </a:solidFill>
            </a:endParaRPr>
          </a:p>
        </p:txBody>
      </p:sp>
      <p:sp>
        <p:nvSpPr>
          <p:cNvPr id="5" name="圆角矩形 4"/>
          <p:cNvSpPr/>
          <p:nvPr>
            <p:custDataLst>
              <p:tags r:id="rId3"/>
            </p:custDataLst>
          </p:nvPr>
        </p:nvSpPr>
        <p:spPr>
          <a:xfrm>
            <a:off x="2630170" y="2942590"/>
            <a:ext cx="868045" cy="652145"/>
          </a:xfrm>
          <a:prstGeom prst="roundRect">
            <a:avLst/>
          </a:prstGeom>
          <a:solidFill>
            <a:schemeClr val="accent2"/>
          </a:solidFill>
        </p:spPr>
        <p:style>
          <a:lnRef idx="0">
            <a:srgbClr val="FFFFFF"/>
          </a:lnRef>
          <a:fillRef idx="1">
            <a:schemeClr val="accent4"/>
          </a:fillRef>
          <a:effectRef idx="0">
            <a:srgbClr val="FFFFFF"/>
          </a:effectRef>
          <a:fontRef idx="minor">
            <a:schemeClr val="lt1"/>
          </a:fontRef>
        </p:style>
        <p:txBody>
          <a:bodyPr rtlCol="0" anchor="ctr"/>
          <a:p>
            <a:pPr algn="ctr"/>
            <a:r>
              <a:rPr lang="en-US" altLang="zh-CN" b="1"/>
              <a:t>2</a:t>
            </a:r>
            <a:endParaRPr lang="en-US" altLang="zh-CN" b="1"/>
          </a:p>
        </p:txBody>
      </p:sp>
      <p:sp>
        <p:nvSpPr>
          <p:cNvPr id="6" name="圆角矩形 5"/>
          <p:cNvSpPr/>
          <p:nvPr>
            <p:custDataLst>
              <p:tags r:id="rId4"/>
            </p:custDataLst>
          </p:nvPr>
        </p:nvSpPr>
        <p:spPr>
          <a:xfrm>
            <a:off x="3396615" y="2942590"/>
            <a:ext cx="5892165" cy="652145"/>
          </a:xfrm>
          <a:prstGeom prst="roundRect">
            <a:avLst/>
          </a:prstGeom>
          <a:solidFill>
            <a:schemeClr val="bg1"/>
          </a:solidFill>
          <a:ln>
            <a:solidFill>
              <a:schemeClr val="accent2"/>
            </a:solidFill>
          </a:ln>
        </p:spPr>
        <p:style>
          <a:lnRef idx="0">
            <a:srgbClr val="FFFFFF"/>
          </a:lnRef>
          <a:fillRef idx="1">
            <a:schemeClr val="accent4"/>
          </a:fillRef>
          <a:effectRef idx="0">
            <a:srgbClr val="FFFFFF"/>
          </a:effectRef>
          <a:fontRef idx="minor">
            <a:schemeClr val="lt1"/>
          </a:fontRef>
        </p:style>
        <p:txBody>
          <a:bodyPr rtlCol="0" anchor="ctr"/>
          <a:p>
            <a:pPr algn="ctr"/>
            <a:r>
              <a:rPr lang="zh-CN" altLang="en-US" b="1">
                <a:solidFill>
                  <a:schemeClr val="accent2"/>
                </a:solidFill>
              </a:rPr>
              <a:t>网络通信流</a:t>
            </a:r>
            <a:r>
              <a:rPr lang="zh-CN" altLang="en-US" b="1">
                <a:solidFill>
                  <a:schemeClr val="accent2"/>
                </a:solidFill>
              </a:rPr>
              <a:t>程</a:t>
            </a:r>
            <a:endParaRPr lang="zh-CN" altLang="en-US" b="1">
              <a:solidFill>
                <a:schemeClr val="accent2"/>
              </a:solidFill>
            </a:endParaRPr>
          </a:p>
        </p:txBody>
      </p:sp>
      <p:sp>
        <p:nvSpPr>
          <p:cNvPr id="7" name="圆角矩形 6"/>
          <p:cNvSpPr/>
          <p:nvPr>
            <p:custDataLst>
              <p:tags r:id="rId5"/>
            </p:custDataLst>
          </p:nvPr>
        </p:nvSpPr>
        <p:spPr>
          <a:xfrm>
            <a:off x="2630170" y="3881755"/>
            <a:ext cx="868045" cy="652145"/>
          </a:xfrm>
          <a:prstGeom prst="roundRect">
            <a:avLst/>
          </a:prstGeom>
          <a:solidFill>
            <a:schemeClr val="accent2"/>
          </a:solidFill>
        </p:spPr>
        <p:style>
          <a:lnRef idx="0">
            <a:srgbClr val="FFFFFF"/>
          </a:lnRef>
          <a:fillRef idx="1">
            <a:schemeClr val="accent4"/>
          </a:fillRef>
          <a:effectRef idx="0">
            <a:srgbClr val="FFFFFF"/>
          </a:effectRef>
          <a:fontRef idx="minor">
            <a:schemeClr val="lt1"/>
          </a:fontRef>
        </p:style>
        <p:txBody>
          <a:bodyPr rtlCol="0" anchor="ctr"/>
          <a:p>
            <a:pPr algn="ctr"/>
            <a:r>
              <a:rPr lang="en-US" altLang="zh-CN" b="1"/>
              <a:t>3</a:t>
            </a:r>
            <a:endParaRPr lang="en-US" altLang="zh-CN" b="1"/>
          </a:p>
        </p:txBody>
      </p:sp>
      <p:sp>
        <p:nvSpPr>
          <p:cNvPr id="14" name="圆角矩形 13"/>
          <p:cNvSpPr/>
          <p:nvPr/>
        </p:nvSpPr>
        <p:spPr>
          <a:xfrm>
            <a:off x="181610" y="175895"/>
            <a:ext cx="11797030" cy="670560"/>
          </a:xfrm>
          <a:prstGeom prst="roundRect">
            <a:avLst/>
          </a:prstGeom>
          <a:solidFill>
            <a:schemeClr val="accent2"/>
          </a:solidFill>
          <a:ln>
            <a:noFill/>
          </a:ln>
        </p:spPr>
        <p:style>
          <a:lnRef idx="3">
            <a:schemeClr val="accent1"/>
          </a:lnRef>
          <a:fillRef idx="0">
            <a:srgbClr val="FFFFFF"/>
          </a:fillRef>
          <a:effectRef idx="0">
            <a:srgbClr val="FFFFFF"/>
          </a:effectRef>
          <a:fontRef idx="minor">
            <a:schemeClr val="tx1"/>
          </a:fontRef>
        </p:style>
        <p:txBody>
          <a:bodyPr rtlCol="0" anchor="ctr"/>
          <a:p>
            <a:pPr algn="ctr"/>
            <a:r>
              <a:rPr lang="zh-CN" altLang="en-US" sz="2800">
                <a:solidFill>
                  <a:schemeClr val="bg1"/>
                </a:solidFill>
              </a:rPr>
              <a:t>第三章：网</a:t>
            </a:r>
            <a:r>
              <a:rPr lang="zh-CN" altLang="en-US" sz="2800">
                <a:solidFill>
                  <a:schemeClr val="bg1"/>
                </a:solidFill>
              </a:rPr>
              <a:t>络基础</a:t>
            </a:r>
            <a:r>
              <a:rPr lang="zh-CN" altLang="en-US" sz="2800">
                <a:solidFill>
                  <a:schemeClr val="bg1"/>
                </a:solidFill>
              </a:rPr>
              <a:t>知识</a:t>
            </a:r>
            <a:endParaRPr lang="zh-CN" altLang="en-US" sz="2800">
              <a:solidFill>
                <a:schemeClr val="bg1"/>
              </a:solidFill>
            </a:endParaRPr>
          </a:p>
        </p:txBody>
      </p:sp>
      <p:sp>
        <p:nvSpPr>
          <p:cNvPr id="15" name="矩形 14"/>
          <p:cNvSpPr/>
          <p:nvPr/>
        </p:nvSpPr>
        <p:spPr>
          <a:xfrm>
            <a:off x="0" y="6516370"/>
            <a:ext cx="12192000" cy="76200"/>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6" name="矩形 15"/>
          <p:cNvSpPr/>
          <p:nvPr/>
        </p:nvSpPr>
        <p:spPr>
          <a:xfrm>
            <a:off x="10602278" y="6551295"/>
            <a:ext cx="1589405" cy="306705"/>
          </a:xfrm>
          <a:prstGeom prst="rect">
            <a:avLst/>
          </a:prstGeom>
          <a:noFill/>
          <a:ln>
            <a:noFill/>
          </a:ln>
        </p:spPr>
        <p:txBody>
          <a:bodyPr wrap="none" rtlCol="0" anchor="t">
            <a:spAutoFit/>
          </a:bodyPr>
          <a:p>
            <a:pPr algn="ctr"/>
            <a:r>
              <a:rPr lang="en-US" sz="1400" b="1">
                <a:ln w="15875"/>
                <a:solidFill>
                  <a:schemeClr val="accent2"/>
                </a:solidFill>
                <a:effectLst/>
              </a:rPr>
              <a:t>www.qiaozhuo.net</a:t>
            </a:r>
            <a:endParaRPr lang="en-US" sz="1400" b="1">
              <a:ln w="15875"/>
              <a:solidFill>
                <a:schemeClr val="accent2"/>
              </a:solidFill>
              <a:effectLst/>
            </a:endParaRPr>
          </a:p>
        </p:txBody>
      </p:sp>
      <p:sp>
        <p:nvSpPr>
          <p:cNvPr id="4" name="圆角矩形 3"/>
          <p:cNvSpPr/>
          <p:nvPr>
            <p:custDataLst>
              <p:tags r:id="rId6"/>
            </p:custDataLst>
          </p:nvPr>
        </p:nvSpPr>
        <p:spPr>
          <a:xfrm>
            <a:off x="3396615" y="3881755"/>
            <a:ext cx="5892165" cy="652145"/>
          </a:xfrm>
          <a:prstGeom prst="roundRect">
            <a:avLst/>
          </a:prstGeom>
          <a:solidFill>
            <a:schemeClr val="bg1"/>
          </a:solidFill>
          <a:ln>
            <a:solidFill>
              <a:schemeClr val="accent2"/>
            </a:solidFill>
          </a:ln>
        </p:spPr>
        <p:style>
          <a:lnRef idx="0">
            <a:srgbClr val="FFFFFF"/>
          </a:lnRef>
          <a:fillRef idx="1">
            <a:schemeClr val="accent4"/>
          </a:fillRef>
          <a:effectRef idx="0">
            <a:srgbClr val="FFFFFF"/>
          </a:effectRef>
          <a:fontRef idx="minor">
            <a:schemeClr val="lt1"/>
          </a:fontRef>
        </p:style>
        <p:txBody>
          <a:bodyPr rtlCol="0" anchor="ctr"/>
          <a:p>
            <a:pPr algn="ctr"/>
            <a:r>
              <a:rPr lang="en-US" altLang="zh-CN" b="1">
                <a:solidFill>
                  <a:schemeClr val="accent2"/>
                </a:solidFill>
              </a:rPr>
              <a:t>HTTP</a:t>
            </a:r>
            <a:r>
              <a:rPr lang="zh-CN" altLang="en-US" b="1">
                <a:solidFill>
                  <a:schemeClr val="accent2"/>
                </a:solidFill>
              </a:rPr>
              <a:t>协议</a:t>
            </a:r>
            <a:r>
              <a:rPr lang="zh-CN" altLang="en-US" b="1">
                <a:solidFill>
                  <a:schemeClr val="accent2"/>
                </a:solidFill>
              </a:rPr>
              <a:t>概述</a:t>
            </a:r>
            <a:endParaRPr lang="zh-CN" altLang="en-US" b="1">
              <a:solidFill>
                <a:schemeClr val="accent2"/>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sp>
        <p:nvSpPr>
          <p:cNvPr id="14" name="圆角矩形 13"/>
          <p:cNvSpPr/>
          <p:nvPr/>
        </p:nvSpPr>
        <p:spPr>
          <a:xfrm>
            <a:off x="181610" y="175895"/>
            <a:ext cx="11797030" cy="670560"/>
          </a:xfrm>
          <a:prstGeom prst="roundRect">
            <a:avLst/>
          </a:prstGeom>
          <a:solidFill>
            <a:schemeClr val="accent2"/>
          </a:solidFill>
          <a:ln>
            <a:noFill/>
          </a:ln>
        </p:spPr>
        <p:style>
          <a:lnRef idx="3">
            <a:schemeClr val="accent1"/>
          </a:lnRef>
          <a:fillRef idx="0">
            <a:srgbClr val="FFFFFF"/>
          </a:fillRef>
          <a:effectRef idx="0">
            <a:srgbClr val="FFFFFF"/>
          </a:effectRef>
          <a:fontRef idx="minor">
            <a:schemeClr val="tx1"/>
          </a:fontRef>
        </p:style>
        <p:txBody>
          <a:bodyPr rtlCol="0" anchor="ctr"/>
          <a:p>
            <a:pPr algn="ctr"/>
            <a:r>
              <a:rPr lang="en-US" altLang="zh-CN" sz="2800">
                <a:solidFill>
                  <a:schemeClr val="bg1"/>
                </a:solidFill>
              </a:rPr>
              <a:t>3.1 </a:t>
            </a:r>
            <a:r>
              <a:rPr lang="zh-CN" altLang="en-US" sz="2800">
                <a:solidFill>
                  <a:schemeClr val="bg1"/>
                </a:solidFill>
              </a:rPr>
              <a:t>网络设备</a:t>
            </a:r>
            <a:r>
              <a:rPr lang="zh-CN" altLang="en-US" sz="2800">
                <a:solidFill>
                  <a:schemeClr val="bg1"/>
                </a:solidFill>
              </a:rPr>
              <a:t>概述</a:t>
            </a:r>
            <a:endParaRPr lang="zh-CN" altLang="en-US" sz="2800">
              <a:solidFill>
                <a:schemeClr val="bg1"/>
              </a:solidFill>
            </a:endParaRPr>
          </a:p>
        </p:txBody>
      </p:sp>
      <p:sp>
        <p:nvSpPr>
          <p:cNvPr id="15" name="矩形 14"/>
          <p:cNvSpPr/>
          <p:nvPr/>
        </p:nvSpPr>
        <p:spPr>
          <a:xfrm>
            <a:off x="0" y="6516370"/>
            <a:ext cx="12192000" cy="76200"/>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6" name="矩形 15"/>
          <p:cNvSpPr/>
          <p:nvPr/>
        </p:nvSpPr>
        <p:spPr>
          <a:xfrm>
            <a:off x="10602278" y="6551295"/>
            <a:ext cx="1589405" cy="306705"/>
          </a:xfrm>
          <a:prstGeom prst="rect">
            <a:avLst/>
          </a:prstGeom>
          <a:noFill/>
          <a:ln>
            <a:noFill/>
          </a:ln>
        </p:spPr>
        <p:txBody>
          <a:bodyPr wrap="none" rtlCol="0" anchor="t">
            <a:spAutoFit/>
          </a:bodyPr>
          <a:p>
            <a:pPr algn="ctr"/>
            <a:r>
              <a:rPr lang="en-US" sz="1400" b="1">
                <a:ln w="15875"/>
                <a:solidFill>
                  <a:schemeClr val="accent2"/>
                </a:solidFill>
                <a:effectLst/>
              </a:rPr>
              <a:t>www.qiaozhuo.net</a:t>
            </a:r>
            <a:endParaRPr lang="en-US" sz="1400" b="1">
              <a:ln w="15875"/>
              <a:solidFill>
                <a:schemeClr val="accent2"/>
              </a:solidFill>
              <a:effectLst/>
            </a:endParaRPr>
          </a:p>
        </p:txBody>
      </p:sp>
      <p:pic>
        <p:nvPicPr>
          <p:cNvPr id="8" name="图片 7"/>
          <p:cNvPicPr>
            <a:picLocks noChangeAspect="1"/>
          </p:cNvPicPr>
          <p:nvPr/>
        </p:nvPicPr>
        <p:blipFill>
          <a:blip r:embed="rId1"/>
          <a:stretch>
            <a:fillRect/>
          </a:stretch>
        </p:blipFill>
        <p:spPr>
          <a:xfrm>
            <a:off x="1312545" y="1223010"/>
            <a:ext cx="9721850" cy="474218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sp>
        <p:nvSpPr>
          <p:cNvPr id="14" name="圆角矩形 13"/>
          <p:cNvSpPr/>
          <p:nvPr/>
        </p:nvSpPr>
        <p:spPr>
          <a:xfrm>
            <a:off x="181610" y="175895"/>
            <a:ext cx="11797030" cy="670560"/>
          </a:xfrm>
          <a:prstGeom prst="roundRect">
            <a:avLst/>
          </a:prstGeom>
          <a:solidFill>
            <a:schemeClr val="accent2"/>
          </a:solidFill>
          <a:ln>
            <a:noFill/>
          </a:ln>
        </p:spPr>
        <p:style>
          <a:lnRef idx="3">
            <a:schemeClr val="accent1"/>
          </a:lnRef>
          <a:fillRef idx="0">
            <a:srgbClr val="FFFFFF"/>
          </a:fillRef>
          <a:effectRef idx="0">
            <a:srgbClr val="FFFFFF"/>
          </a:effectRef>
          <a:fontRef idx="minor">
            <a:schemeClr val="tx1"/>
          </a:fontRef>
        </p:style>
        <p:txBody>
          <a:bodyPr rtlCol="0" anchor="ctr"/>
          <a:p>
            <a:pPr algn="ctr"/>
            <a:r>
              <a:rPr lang="en-US" altLang="zh-CN" sz="2800">
                <a:solidFill>
                  <a:schemeClr val="bg1"/>
                </a:solidFill>
              </a:rPr>
              <a:t>3.1 </a:t>
            </a:r>
            <a:r>
              <a:rPr lang="zh-CN" altLang="en-US" sz="2800">
                <a:solidFill>
                  <a:schemeClr val="bg1"/>
                </a:solidFill>
              </a:rPr>
              <a:t>网络设备</a:t>
            </a:r>
            <a:r>
              <a:rPr lang="zh-CN" altLang="en-US" sz="2800">
                <a:solidFill>
                  <a:schemeClr val="bg1"/>
                </a:solidFill>
              </a:rPr>
              <a:t>概述</a:t>
            </a:r>
            <a:endParaRPr lang="zh-CN" altLang="en-US" sz="2800">
              <a:solidFill>
                <a:schemeClr val="bg1"/>
              </a:solidFill>
            </a:endParaRPr>
          </a:p>
        </p:txBody>
      </p:sp>
      <p:sp>
        <p:nvSpPr>
          <p:cNvPr id="15" name="矩形 14"/>
          <p:cNvSpPr/>
          <p:nvPr/>
        </p:nvSpPr>
        <p:spPr>
          <a:xfrm>
            <a:off x="0" y="6516370"/>
            <a:ext cx="12192000" cy="76200"/>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6" name="矩形 15"/>
          <p:cNvSpPr/>
          <p:nvPr/>
        </p:nvSpPr>
        <p:spPr>
          <a:xfrm>
            <a:off x="10602278" y="6551295"/>
            <a:ext cx="1589405" cy="306705"/>
          </a:xfrm>
          <a:prstGeom prst="rect">
            <a:avLst/>
          </a:prstGeom>
          <a:noFill/>
          <a:ln>
            <a:noFill/>
          </a:ln>
        </p:spPr>
        <p:txBody>
          <a:bodyPr wrap="none" rtlCol="0" anchor="t">
            <a:spAutoFit/>
          </a:bodyPr>
          <a:p>
            <a:pPr algn="ctr"/>
            <a:r>
              <a:rPr lang="en-US" sz="1400" b="1">
                <a:ln w="15875"/>
                <a:solidFill>
                  <a:schemeClr val="accent2"/>
                </a:solidFill>
                <a:effectLst/>
              </a:rPr>
              <a:t>www.qiaozhuo.net</a:t>
            </a:r>
            <a:endParaRPr lang="en-US" sz="1400" b="1">
              <a:ln w="15875"/>
              <a:solidFill>
                <a:schemeClr val="accent2"/>
              </a:solidFill>
              <a:effectLst/>
            </a:endParaRPr>
          </a:p>
        </p:txBody>
      </p:sp>
      <p:cxnSp>
        <p:nvCxnSpPr>
          <p:cNvPr id="4" name="直接箭头连接符 3"/>
          <p:cNvCxnSpPr/>
          <p:nvPr/>
        </p:nvCxnSpPr>
        <p:spPr>
          <a:xfrm>
            <a:off x="894715" y="3148965"/>
            <a:ext cx="0" cy="681355"/>
          </a:xfrm>
          <a:prstGeom prst="straightConnector1">
            <a:avLst/>
          </a:prstGeom>
          <a:ln>
            <a:solidFill>
              <a:schemeClr val="accent2"/>
            </a:solidFill>
            <a:headEnd type="arrow"/>
            <a:tailEnd type="arrow"/>
          </a:ln>
        </p:spPr>
        <p:style>
          <a:lnRef idx="2">
            <a:schemeClr val="accent1"/>
          </a:lnRef>
          <a:fillRef idx="0">
            <a:srgbClr val="FFFFFF"/>
          </a:fillRef>
          <a:effectRef idx="0">
            <a:srgbClr val="FFFFFF"/>
          </a:effectRef>
          <a:fontRef idx="minor">
            <a:schemeClr val="tx1"/>
          </a:fontRef>
        </p:style>
      </p:cxnSp>
      <p:pic>
        <p:nvPicPr>
          <p:cNvPr id="12" name="https://photo-static-api.fotomore.com/creative/vcg/veer/400/new/VCG41N525691765.jpg?uid=386&amp;timestamp=1732263805&amp;sign=a4f0042025b7f5d7e02ae41ec6454c11" descr="无线CDMA路由器隔离在白色。"/>
          <p:cNvPicPr>
            <a:picLocks noChangeAspect="1"/>
          </p:cNvPicPr>
          <p:nvPr/>
        </p:nvPicPr>
        <p:blipFill>
          <a:blip r:embed="rId1"/>
          <a:stretch>
            <a:fillRect/>
          </a:stretch>
        </p:blipFill>
        <p:spPr>
          <a:xfrm>
            <a:off x="3157855" y="2149475"/>
            <a:ext cx="1532890" cy="1141095"/>
          </a:xfrm>
          <a:prstGeom prst="rect">
            <a:avLst/>
          </a:prstGeom>
        </p:spPr>
      </p:pic>
      <p:pic>
        <p:nvPicPr>
          <p:cNvPr id="13" name="https://photo-static-api.fotomore.com/creative/vcg/veer/400/new/VCG41N93985283.jpg?uid=386&amp;timestamp=1732263827&amp;sign=4433234a9981df6c9dad64dabbf47bef" descr="电脑工作站"/>
          <p:cNvPicPr>
            <a:picLocks noChangeAspect="1"/>
          </p:cNvPicPr>
          <p:nvPr/>
        </p:nvPicPr>
        <p:blipFill>
          <a:blip r:embed="rId2"/>
          <a:stretch>
            <a:fillRect/>
          </a:stretch>
        </p:blipFill>
        <p:spPr>
          <a:xfrm>
            <a:off x="437515" y="3830320"/>
            <a:ext cx="943610" cy="708025"/>
          </a:xfrm>
          <a:prstGeom prst="rect">
            <a:avLst/>
          </a:prstGeom>
        </p:spPr>
      </p:pic>
      <p:pic>
        <p:nvPicPr>
          <p:cNvPr id="17" name="https://photo-static-api.fotomore.com/creative/vcg/veer/400/new/VCG41N93985283.jpg?uid=386&amp;timestamp=1732263827&amp;sign=4433234a9981df6c9dad64dabbf47bef" descr="电脑工作站"/>
          <p:cNvPicPr>
            <a:picLocks noChangeAspect="1"/>
          </p:cNvPicPr>
          <p:nvPr/>
        </p:nvPicPr>
        <p:blipFill>
          <a:blip r:embed="rId2"/>
          <a:stretch>
            <a:fillRect/>
          </a:stretch>
        </p:blipFill>
        <p:spPr>
          <a:xfrm>
            <a:off x="437515" y="2440940"/>
            <a:ext cx="943610" cy="708025"/>
          </a:xfrm>
          <a:prstGeom prst="rect">
            <a:avLst/>
          </a:prstGeom>
        </p:spPr>
      </p:pic>
      <p:pic>
        <p:nvPicPr>
          <p:cNvPr id="18" name="https://photo-static-api.fotomore.com/creative/vcg/veer/400/new/VCG41N93985283.jpg?uid=386&amp;timestamp=1732263827&amp;sign=4433234a9981df6c9dad64dabbf47bef" descr="电脑工作站"/>
          <p:cNvPicPr>
            <a:picLocks noChangeAspect="1"/>
          </p:cNvPicPr>
          <p:nvPr/>
        </p:nvPicPr>
        <p:blipFill>
          <a:blip r:embed="rId2"/>
          <a:stretch>
            <a:fillRect/>
          </a:stretch>
        </p:blipFill>
        <p:spPr>
          <a:xfrm>
            <a:off x="6680200" y="5789930"/>
            <a:ext cx="442595" cy="332105"/>
          </a:xfrm>
          <a:prstGeom prst="rect">
            <a:avLst/>
          </a:prstGeom>
        </p:spPr>
      </p:pic>
      <p:pic>
        <p:nvPicPr>
          <p:cNvPr id="19" name="https://photo-static-api.fotomore.com/creative/vcg/veer/400/new/VCG41N93985283.jpg?uid=386&amp;timestamp=1732263827&amp;sign=4433234a9981df6c9dad64dabbf47bef" descr="电脑工作站"/>
          <p:cNvPicPr>
            <a:picLocks noChangeAspect="1"/>
          </p:cNvPicPr>
          <p:nvPr/>
        </p:nvPicPr>
        <p:blipFill>
          <a:blip r:embed="rId2"/>
          <a:stretch>
            <a:fillRect/>
          </a:stretch>
        </p:blipFill>
        <p:spPr>
          <a:xfrm>
            <a:off x="7383780" y="5789930"/>
            <a:ext cx="442595" cy="332105"/>
          </a:xfrm>
          <a:prstGeom prst="rect">
            <a:avLst/>
          </a:prstGeom>
        </p:spPr>
      </p:pic>
      <p:pic>
        <p:nvPicPr>
          <p:cNvPr id="20" name="https://photo-static-api.fotomore.com/creative/vcg/veer/400/new/VCG41N93985283.jpg?uid=386&amp;timestamp=1732263827&amp;sign=4433234a9981df6c9dad64dabbf47bef" descr="电脑工作站"/>
          <p:cNvPicPr>
            <a:picLocks noChangeAspect="1"/>
          </p:cNvPicPr>
          <p:nvPr/>
        </p:nvPicPr>
        <p:blipFill>
          <a:blip r:embed="rId2"/>
          <a:stretch>
            <a:fillRect/>
          </a:stretch>
        </p:blipFill>
        <p:spPr>
          <a:xfrm>
            <a:off x="8087360" y="5789930"/>
            <a:ext cx="442595" cy="332105"/>
          </a:xfrm>
          <a:prstGeom prst="rect">
            <a:avLst/>
          </a:prstGeom>
        </p:spPr>
      </p:pic>
      <p:pic>
        <p:nvPicPr>
          <p:cNvPr id="21" name="https://photo-static-api.fotomore.com/creative/vcg/veer/400/new/VCG41N93985283.jpg?uid=386&amp;timestamp=1732263827&amp;sign=4433234a9981df6c9dad64dabbf47bef" descr="电脑工作站"/>
          <p:cNvPicPr>
            <a:picLocks noChangeAspect="1"/>
          </p:cNvPicPr>
          <p:nvPr/>
        </p:nvPicPr>
        <p:blipFill>
          <a:blip r:embed="rId2"/>
          <a:stretch>
            <a:fillRect/>
          </a:stretch>
        </p:blipFill>
        <p:spPr>
          <a:xfrm>
            <a:off x="8790940" y="5789930"/>
            <a:ext cx="442595" cy="332105"/>
          </a:xfrm>
          <a:prstGeom prst="rect">
            <a:avLst/>
          </a:prstGeom>
        </p:spPr>
      </p:pic>
      <p:pic>
        <p:nvPicPr>
          <p:cNvPr id="22" name="https://photo-static-api.fotomore.com/creative/vcg/veer/400/new/VCG41N93985283.jpg?uid=386&amp;timestamp=1732263827&amp;sign=4433234a9981df6c9dad64dabbf47bef" descr="电脑工作站"/>
          <p:cNvPicPr>
            <a:picLocks noChangeAspect="1"/>
          </p:cNvPicPr>
          <p:nvPr/>
        </p:nvPicPr>
        <p:blipFill>
          <a:blip r:embed="rId2"/>
          <a:stretch>
            <a:fillRect/>
          </a:stretch>
        </p:blipFill>
        <p:spPr>
          <a:xfrm>
            <a:off x="9494520" y="5789930"/>
            <a:ext cx="442595" cy="332105"/>
          </a:xfrm>
          <a:prstGeom prst="rect">
            <a:avLst/>
          </a:prstGeom>
        </p:spPr>
      </p:pic>
      <p:pic>
        <p:nvPicPr>
          <p:cNvPr id="23" name="https://photo-static-api.fotomore.com/creative/vcg/veer/400/new/VCG41N93985283.jpg?uid=386&amp;timestamp=1732263827&amp;sign=4433234a9981df6c9dad64dabbf47bef" descr="电脑工作站"/>
          <p:cNvPicPr>
            <a:picLocks noChangeAspect="1"/>
          </p:cNvPicPr>
          <p:nvPr/>
        </p:nvPicPr>
        <p:blipFill>
          <a:blip r:embed="rId2"/>
          <a:stretch>
            <a:fillRect/>
          </a:stretch>
        </p:blipFill>
        <p:spPr>
          <a:xfrm>
            <a:off x="10198100" y="5789930"/>
            <a:ext cx="442595" cy="332105"/>
          </a:xfrm>
          <a:prstGeom prst="rect">
            <a:avLst/>
          </a:prstGeom>
        </p:spPr>
      </p:pic>
      <p:cxnSp>
        <p:nvCxnSpPr>
          <p:cNvPr id="24" name="直接箭头连接符 23"/>
          <p:cNvCxnSpPr>
            <a:endCxn id="19" idx="0"/>
          </p:cNvCxnSpPr>
          <p:nvPr/>
        </p:nvCxnSpPr>
        <p:spPr>
          <a:xfrm flipH="1">
            <a:off x="7605395" y="4920615"/>
            <a:ext cx="1065530" cy="869315"/>
          </a:xfrm>
          <a:prstGeom prst="straightConnector1">
            <a:avLst/>
          </a:prstGeom>
          <a:ln>
            <a:solidFill>
              <a:schemeClr val="accent2"/>
            </a:solidFill>
            <a:headEnd type="arrow"/>
            <a:tailEnd type="arrow"/>
          </a:ln>
        </p:spPr>
        <p:style>
          <a:lnRef idx="2">
            <a:schemeClr val="accent1"/>
          </a:lnRef>
          <a:fillRef idx="0">
            <a:srgbClr val="FFFFFF"/>
          </a:fillRef>
          <a:effectRef idx="0">
            <a:srgbClr val="FFFFFF"/>
          </a:effectRef>
          <a:fontRef idx="minor">
            <a:schemeClr val="tx1"/>
          </a:fontRef>
        </p:style>
      </p:cxnSp>
      <p:cxnSp>
        <p:nvCxnSpPr>
          <p:cNvPr id="25" name="直接箭头连接符 24"/>
          <p:cNvCxnSpPr>
            <a:endCxn id="18" idx="0"/>
          </p:cNvCxnSpPr>
          <p:nvPr/>
        </p:nvCxnSpPr>
        <p:spPr>
          <a:xfrm flipH="1">
            <a:off x="6901815" y="4920615"/>
            <a:ext cx="1769110" cy="869315"/>
          </a:xfrm>
          <a:prstGeom prst="straightConnector1">
            <a:avLst/>
          </a:prstGeom>
          <a:ln>
            <a:solidFill>
              <a:schemeClr val="accent2"/>
            </a:solidFill>
            <a:headEnd type="arrow"/>
            <a:tailEnd type="arrow"/>
          </a:ln>
        </p:spPr>
        <p:style>
          <a:lnRef idx="2">
            <a:schemeClr val="accent1"/>
          </a:lnRef>
          <a:fillRef idx="0">
            <a:srgbClr val="FFFFFF"/>
          </a:fillRef>
          <a:effectRef idx="0">
            <a:srgbClr val="FFFFFF"/>
          </a:effectRef>
          <a:fontRef idx="minor">
            <a:schemeClr val="tx1"/>
          </a:fontRef>
        </p:style>
      </p:cxnSp>
      <p:cxnSp>
        <p:nvCxnSpPr>
          <p:cNvPr id="26" name="直接箭头连接符 25"/>
          <p:cNvCxnSpPr>
            <a:endCxn id="20" idx="0"/>
          </p:cNvCxnSpPr>
          <p:nvPr/>
        </p:nvCxnSpPr>
        <p:spPr>
          <a:xfrm flipH="1">
            <a:off x="8308975" y="4920615"/>
            <a:ext cx="361950" cy="869315"/>
          </a:xfrm>
          <a:prstGeom prst="straightConnector1">
            <a:avLst/>
          </a:prstGeom>
          <a:ln>
            <a:solidFill>
              <a:schemeClr val="accent2"/>
            </a:solidFill>
            <a:headEnd type="arrow"/>
            <a:tailEnd type="arrow"/>
          </a:ln>
        </p:spPr>
        <p:style>
          <a:lnRef idx="2">
            <a:schemeClr val="accent1"/>
          </a:lnRef>
          <a:fillRef idx="0">
            <a:srgbClr val="FFFFFF"/>
          </a:fillRef>
          <a:effectRef idx="0">
            <a:srgbClr val="FFFFFF"/>
          </a:effectRef>
          <a:fontRef idx="minor">
            <a:schemeClr val="tx1"/>
          </a:fontRef>
        </p:style>
      </p:cxnSp>
      <p:cxnSp>
        <p:nvCxnSpPr>
          <p:cNvPr id="27" name="直接箭头连接符 26"/>
          <p:cNvCxnSpPr>
            <a:endCxn id="21" idx="0"/>
          </p:cNvCxnSpPr>
          <p:nvPr/>
        </p:nvCxnSpPr>
        <p:spPr>
          <a:xfrm>
            <a:off x="8670925" y="4920615"/>
            <a:ext cx="341630" cy="869315"/>
          </a:xfrm>
          <a:prstGeom prst="straightConnector1">
            <a:avLst/>
          </a:prstGeom>
          <a:ln>
            <a:solidFill>
              <a:schemeClr val="accent2"/>
            </a:solidFill>
            <a:headEnd type="arrow"/>
            <a:tailEnd type="arrow"/>
          </a:ln>
        </p:spPr>
        <p:style>
          <a:lnRef idx="2">
            <a:schemeClr val="accent1"/>
          </a:lnRef>
          <a:fillRef idx="0">
            <a:srgbClr val="FFFFFF"/>
          </a:fillRef>
          <a:effectRef idx="0">
            <a:srgbClr val="FFFFFF"/>
          </a:effectRef>
          <a:fontRef idx="minor">
            <a:schemeClr val="tx1"/>
          </a:fontRef>
        </p:style>
      </p:cxnSp>
      <p:cxnSp>
        <p:nvCxnSpPr>
          <p:cNvPr id="28" name="直接箭头连接符 27"/>
          <p:cNvCxnSpPr>
            <a:endCxn id="22" idx="0"/>
          </p:cNvCxnSpPr>
          <p:nvPr/>
        </p:nvCxnSpPr>
        <p:spPr>
          <a:xfrm>
            <a:off x="8670925" y="4920615"/>
            <a:ext cx="1045210" cy="869315"/>
          </a:xfrm>
          <a:prstGeom prst="straightConnector1">
            <a:avLst/>
          </a:prstGeom>
          <a:ln>
            <a:solidFill>
              <a:schemeClr val="accent2"/>
            </a:solidFill>
            <a:headEnd type="arrow"/>
            <a:tailEnd type="arrow"/>
          </a:ln>
        </p:spPr>
        <p:style>
          <a:lnRef idx="2">
            <a:schemeClr val="accent1"/>
          </a:lnRef>
          <a:fillRef idx="0">
            <a:srgbClr val="FFFFFF"/>
          </a:fillRef>
          <a:effectRef idx="0">
            <a:srgbClr val="FFFFFF"/>
          </a:effectRef>
          <a:fontRef idx="minor">
            <a:schemeClr val="tx1"/>
          </a:fontRef>
        </p:style>
      </p:cxnSp>
      <p:cxnSp>
        <p:nvCxnSpPr>
          <p:cNvPr id="29" name="直接箭头连接符 28"/>
          <p:cNvCxnSpPr>
            <a:endCxn id="23" idx="0"/>
          </p:cNvCxnSpPr>
          <p:nvPr/>
        </p:nvCxnSpPr>
        <p:spPr>
          <a:xfrm>
            <a:off x="8670925" y="4920615"/>
            <a:ext cx="1748790" cy="869315"/>
          </a:xfrm>
          <a:prstGeom prst="straightConnector1">
            <a:avLst/>
          </a:prstGeom>
          <a:ln>
            <a:solidFill>
              <a:schemeClr val="accent2"/>
            </a:solidFill>
            <a:headEnd type="arrow"/>
            <a:tailEnd type="arrow"/>
          </a:ln>
        </p:spPr>
        <p:style>
          <a:lnRef idx="2">
            <a:schemeClr val="accent1"/>
          </a:lnRef>
          <a:fillRef idx="0">
            <a:srgbClr val="FFFFFF"/>
          </a:fillRef>
          <a:effectRef idx="0">
            <a:srgbClr val="FFFFFF"/>
          </a:effectRef>
          <a:fontRef idx="minor">
            <a:schemeClr val="tx1"/>
          </a:fontRef>
        </p:style>
      </p:cxnSp>
      <p:pic>
        <p:nvPicPr>
          <p:cNvPr id="30" name="https://photo-static-api.fotomore.com/creative/vcg/veer/400/new/VCG41N478176716.jpg?uid=386&amp;timestamp=1732263979&amp;sign=56d6082fd85eb1a70bf4bae2cbfc609d" descr="切换服务器"/>
          <p:cNvPicPr>
            <a:picLocks noChangeAspect="1"/>
          </p:cNvPicPr>
          <p:nvPr/>
        </p:nvPicPr>
        <p:blipFill>
          <a:blip r:embed="rId3"/>
          <a:stretch>
            <a:fillRect/>
          </a:stretch>
        </p:blipFill>
        <p:spPr>
          <a:xfrm>
            <a:off x="8111490" y="4102100"/>
            <a:ext cx="1090930" cy="818515"/>
          </a:xfrm>
          <a:prstGeom prst="rect">
            <a:avLst/>
          </a:prstGeom>
        </p:spPr>
      </p:pic>
      <p:pic>
        <p:nvPicPr>
          <p:cNvPr id="31" name="https://photo-static-api.fotomore.com/creative/vcg/veer/400/new/VCG41N478176716.jpg?uid=386&amp;timestamp=1732263979&amp;sign=56d6082fd85eb1a70bf4bae2cbfc609d" descr="切换服务器"/>
          <p:cNvPicPr>
            <a:picLocks noChangeAspect="1"/>
          </p:cNvPicPr>
          <p:nvPr/>
        </p:nvPicPr>
        <p:blipFill>
          <a:blip r:embed="rId3"/>
          <a:stretch>
            <a:fillRect/>
          </a:stretch>
        </p:blipFill>
        <p:spPr>
          <a:xfrm>
            <a:off x="10090785" y="4102100"/>
            <a:ext cx="1090930" cy="818515"/>
          </a:xfrm>
          <a:prstGeom prst="rect">
            <a:avLst/>
          </a:prstGeom>
        </p:spPr>
      </p:pic>
      <p:pic>
        <p:nvPicPr>
          <p:cNvPr id="32" name="https://photo-static-api.fotomore.com/creative/vcg/veer/400/new/VCG41N478176716.jpg?uid=386&amp;timestamp=1732263979&amp;sign=56d6082fd85eb1a70bf4bae2cbfc609d" descr="切换服务器"/>
          <p:cNvPicPr>
            <a:picLocks noChangeAspect="1"/>
          </p:cNvPicPr>
          <p:nvPr/>
        </p:nvPicPr>
        <p:blipFill>
          <a:blip r:embed="rId3"/>
          <a:stretch>
            <a:fillRect/>
          </a:stretch>
        </p:blipFill>
        <p:spPr>
          <a:xfrm>
            <a:off x="8999855" y="2671445"/>
            <a:ext cx="1090930" cy="818515"/>
          </a:xfrm>
          <a:prstGeom prst="rect">
            <a:avLst/>
          </a:prstGeom>
        </p:spPr>
      </p:pic>
      <p:pic>
        <p:nvPicPr>
          <p:cNvPr id="33" name="https://photo-static-api.fotomore.com/creative/vcg/veer/400/new/VCG41N525691765.jpg?uid=386&amp;timestamp=1732263805&amp;sign=a4f0042025b7f5d7e02ae41ec6454c11" descr="无线CDMA路由器隔离在白色。"/>
          <p:cNvPicPr>
            <a:picLocks noChangeAspect="1"/>
          </p:cNvPicPr>
          <p:nvPr/>
        </p:nvPicPr>
        <p:blipFill>
          <a:blip r:embed="rId1"/>
          <a:stretch>
            <a:fillRect/>
          </a:stretch>
        </p:blipFill>
        <p:spPr>
          <a:xfrm>
            <a:off x="8778875" y="1138555"/>
            <a:ext cx="1532890" cy="1141095"/>
          </a:xfrm>
          <a:prstGeom prst="rect">
            <a:avLst/>
          </a:prstGeom>
        </p:spPr>
      </p:pic>
      <p:pic>
        <p:nvPicPr>
          <p:cNvPr id="34" name="https://photo-static-api.fotomore.com/creative/vcg/veer/400/new/VCG41N93985283.jpg?uid=386&amp;timestamp=1732263827&amp;sign=4433234a9981df6c9dad64dabbf47bef" descr="电脑工作站"/>
          <p:cNvPicPr>
            <a:picLocks noChangeAspect="1"/>
          </p:cNvPicPr>
          <p:nvPr/>
        </p:nvPicPr>
        <p:blipFill>
          <a:blip r:embed="rId2"/>
          <a:stretch>
            <a:fillRect/>
          </a:stretch>
        </p:blipFill>
        <p:spPr>
          <a:xfrm>
            <a:off x="1993265" y="4102100"/>
            <a:ext cx="442595" cy="332105"/>
          </a:xfrm>
          <a:prstGeom prst="rect">
            <a:avLst/>
          </a:prstGeom>
        </p:spPr>
      </p:pic>
      <p:pic>
        <p:nvPicPr>
          <p:cNvPr id="35" name="https://photo-static-api.fotomore.com/creative/vcg/veer/400/new/VCG41N93985283.jpg?uid=386&amp;timestamp=1732263827&amp;sign=4433234a9981df6c9dad64dabbf47bef" descr="电脑工作站"/>
          <p:cNvPicPr>
            <a:picLocks noChangeAspect="1"/>
          </p:cNvPicPr>
          <p:nvPr/>
        </p:nvPicPr>
        <p:blipFill>
          <a:blip r:embed="rId2"/>
          <a:stretch>
            <a:fillRect/>
          </a:stretch>
        </p:blipFill>
        <p:spPr>
          <a:xfrm>
            <a:off x="2696845" y="4102100"/>
            <a:ext cx="442595" cy="332105"/>
          </a:xfrm>
          <a:prstGeom prst="rect">
            <a:avLst/>
          </a:prstGeom>
        </p:spPr>
      </p:pic>
      <p:pic>
        <p:nvPicPr>
          <p:cNvPr id="36" name="https://photo-static-api.fotomore.com/creative/vcg/veer/400/new/VCG41N93985283.jpg?uid=386&amp;timestamp=1732263827&amp;sign=4433234a9981df6c9dad64dabbf47bef" descr="电脑工作站"/>
          <p:cNvPicPr>
            <a:picLocks noChangeAspect="1"/>
          </p:cNvPicPr>
          <p:nvPr/>
        </p:nvPicPr>
        <p:blipFill>
          <a:blip r:embed="rId2"/>
          <a:stretch>
            <a:fillRect/>
          </a:stretch>
        </p:blipFill>
        <p:spPr>
          <a:xfrm>
            <a:off x="3400425" y="4102100"/>
            <a:ext cx="442595" cy="332105"/>
          </a:xfrm>
          <a:prstGeom prst="rect">
            <a:avLst/>
          </a:prstGeom>
        </p:spPr>
      </p:pic>
      <p:pic>
        <p:nvPicPr>
          <p:cNvPr id="37" name="https://photo-static-api.fotomore.com/creative/vcg/veer/400/new/VCG41N93985283.jpg?uid=386&amp;timestamp=1732263827&amp;sign=4433234a9981df6c9dad64dabbf47bef" descr="电脑工作站"/>
          <p:cNvPicPr>
            <a:picLocks noChangeAspect="1"/>
          </p:cNvPicPr>
          <p:nvPr/>
        </p:nvPicPr>
        <p:blipFill>
          <a:blip r:embed="rId2"/>
          <a:stretch>
            <a:fillRect/>
          </a:stretch>
        </p:blipFill>
        <p:spPr>
          <a:xfrm>
            <a:off x="4104005" y="4102100"/>
            <a:ext cx="442595" cy="332105"/>
          </a:xfrm>
          <a:prstGeom prst="rect">
            <a:avLst/>
          </a:prstGeom>
        </p:spPr>
      </p:pic>
      <p:pic>
        <p:nvPicPr>
          <p:cNvPr id="38" name="https://photo-static-api.fotomore.com/creative/vcg/veer/400/new/VCG41N93985283.jpg?uid=386&amp;timestamp=1732263827&amp;sign=4433234a9981df6c9dad64dabbf47bef" descr="电脑工作站"/>
          <p:cNvPicPr>
            <a:picLocks noChangeAspect="1"/>
          </p:cNvPicPr>
          <p:nvPr/>
        </p:nvPicPr>
        <p:blipFill>
          <a:blip r:embed="rId2"/>
          <a:stretch>
            <a:fillRect/>
          </a:stretch>
        </p:blipFill>
        <p:spPr>
          <a:xfrm>
            <a:off x="4807585" y="4102100"/>
            <a:ext cx="442595" cy="332105"/>
          </a:xfrm>
          <a:prstGeom prst="rect">
            <a:avLst/>
          </a:prstGeom>
        </p:spPr>
      </p:pic>
      <p:pic>
        <p:nvPicPr>
          <p:cNvPr id="39" name="https://photo-static-api.fotomore.com/creative/vcg/veer/400/new/VCG41N93985283.jpg?uid=386&amp;timestamp=1732263827&amp;sign=4433234a9981df6c9dad64dabbf47bef" descr="电脑工作站"/>
          <p:cNvPicPr>
            <a:picLocks noChangeAspect="1"/>
          </p:cNvPicPr>
          <p:nvPr/>
        </p:nvPicPr>
        <p:blipFill>
          <a:blip r:embed="rId2"/>
          <a:stretch>
            <a:fillRect/>
          </a:stretch>
        </p:blipFill>
        <p:spPr>
          <a:xfrm>
            <a:off x="5511165" y="4102100"/>
            <a:ext cx="442595" cy="332105"/>
          </a:xfrm>
          <a:prstGeom prst="rect">
            <a:avLst/>
          </a:prstGeom>
        </p:spPr>
      </p:pic>
      <p:cxnSp>
        <p:nvCxnSpPr>
          <p:cNvPr id="40" name="直接箭头连接符 39"/>
          <p:cNvCxnSpPr>
            <a:endCxn id="35" idx="0"/>
          </p:cNvCxnSpPr>
          <p:nvPr/>
        </p:nvCxnSpPr>
        <p:spPr>
          <a:xfrm flipH="1">
            <a:off x="2918460" y="3232785"/>
            <a:ext cx="1065530" cy="869315"/>
          </a:xfrm>
          <a:prstGeom prst="straightConnector1">
            <a:avLst/>
          </a:prstGeom>
          <a:ln>
            <a:solidFill>
              <a:schemeClr val="accent2"/>
            </a:solidFill>
            <a:headEnd type="arrow"/>
            <a:tailEnd type="arrow"/>
          </a:ln>
        </p:spPr>
        <p:style>
          <a:lnRef idx="2">
            <a:schemeClr val="accent1"/>
          </a:lnRef>
          <a:fillRef idx="0">
            <a:srgbClr val="FFFFFF"/>
          </a:fillRef>
          <a:effectRef idx="0">
            <a:srgbClr val="FFFFFF"/>
          </a:effectRef>
          <a:fontRef idx="minor">
            <a:schemeClr val="tx1"/>
          </a:fontRef>
        </p:style>
      </p:cxnSp>
      <p:cxnSp>
        <p:nvCxnSpPr>
          <p:cNvPr id="41" name="直接箭头连接符 40"/>
          <p:cNvCxnSpPr>
            <a:endCxn id="34" idx="0"/>
          </p:cNvCxnSpPr>
          <p:nvPr/>
        </p:nvCxnSpPr>
        <p:spPr>
          <a:xfrm flipH="1">
            <a:off x="2214880" y="3232785"/>
            <a:ext cx="1769110" cy="869315"/>
          </a:xfrm>
          <a:prstGeom prst="straightConnector1">
            <a:avLst/>
          </a:prstGeom>
          <a:ln>
            <a:solidFill>
              <a:schemeClr val="accent2"/>
            </a:solidFill>
            <a:headEnd type="arrow"/>
            <a:tailEnd type="arrow"/>
          </a:ln>
        </p:spPr>
        <p:style>
          <a:lnRef idx="2">
            <a:schemeClr val="accent1"/>
          </a:lnRef>
          <a:fillRef idx="0">
            <a:srgbClr val="FFFFFF"/>
          </a:fillRef>
          <a:effectRef idx="0">
            <a:srgbClr val="FFFFFF"/>
          </a:effectRef>
          <a:fontRef idx="minor">
            <a:schemeClr val="tx1"/>
          </a:fontRef>
        </p:style>
      </p:cxnSp>
      <p:cxnSp>
        <p:nvCxnSpPr>
          <p:cNvPr id="42" name="直接箭头连接符 41"/>
          <p:cNvCxnSpPr>
            <a:endCxn id="36" idx="0"/>
          </p:cNvCxnSpPr>
          <p:nvPr/>
        </p:nvCxnSpPr>
        <p:spPr>
          <a:xfrm flipH="1">
            <a:off x="3622040" y="3232785"/>
            <a:ext cx="361950" cy="869315"/>
          </a:xfrm>
          <a:prstGeom prst="straightConnector1">
            <a:avLst/>
          </a:prstGeom>
          <a:ln>
            <a:solidFill>
              <a:schemeClr val="accent2"/>
            </a:solidFill>
            <a:headEnd type="arrow"/>
            <a:tailEnd type="arrow"/>
          </a:ln>
        </p:spPr>
        <p:style>
          <a:lnRef idx="2">
            <a:schemeClr val="accent1"/>
          </a:lnRef>
          <a:fillRef idx="0">
            <a:srgbClr val="FFFFFF"/>
          </a:fillRef>
          <a:effectRef idx="0">
            <a:srgbClr val="FFFFFF"/>
          </a:effectRef>
          <a:fontRef idx="minor">
            <a:schemeClr val="tx1"/>
          </a:fontRef>
        </p:style>
      </p:cxnSp>
      <p:cxnSp>
        <p:nvCxnSpPr>
          <p:cNvPr id="43" name="直接箭头连接符 42"/>
          <p:cNvCxnSpPr>
            <a:endCxn id="37" idx="0"/>
          </p:cNvCxnSpPr>
          <p:nvPr/>
        </p:nvCxnSpPr>
        <p:spPr>
          <a:xfrm>
            <a:off x="3983990" y="3232785"/>
            <a:ext cx="341630" cy="869315"/>
          </a:xfrm>
          <a:prstGeom prst="straightConnector1">
            <a:avLst/>
          </a:prstGeom>
          <a:ln>
            <a:solidFill>
              <a:schemeClr val="accent2"/>
            </a:solidFill>
            <a:headEnd type="arrow"/>
            <a:tailEnd type="arrow"/>
          </a:ln>
        </p:spPr>
        <p:style>
          <a:lnRef idx="2">
            <a:schemeClr val="accent1"/>
          </a:lnRef>
          <a:fillRef idx="0">
            <a:srgbClr val="FFFFFF"/>
          </a:fillRef>
          <a:effectRef idx="0">
            <a:srgbClr val="FFFFFF"/>
          </a:effectRef>
          <a:fontRef idx="minor">
            <a:schemeClr val="tx1"/>
          </a:fontRef>
        </p:style>
      </p:cxnSp>
      <p:cxnSp>
        <p:nvCxnSpPr>
          <p:cNvPr id="44" name="直接箭头连接符 43"/>
          <p:cNvCxnSpPr>
            <a:endCxn id="38" idx="0"/>
          </p:cNvCxnSpPr>
          <p:nvPr/>
        </p:nvCxnSpPr>
        <p:spPr>
          <a:xfrm>
            <a:off x="3983990" y="3232785"/>
            <a:ext cx="1045210" cy="869315"/>
          </a:xfrm>
          <a:prstGeom prst="straightConnector1">
            <a:avLst/>
          </a:prstGeom>
          <a:ln>
            <a:solidFill>
              <a:schemeClr val="accent2"/>
            </a:solidFill>
            <a:headEnd type="arrow"/>
            <a:tailEnd type="arrow"/>
          </a:ln>
        </p:spPr>
        <p:style>
          <a:lnRef idx="2">
            <a:schemeClr val="accent1"/>
          </a:lnRef>
          <a:fillRef idx="0">
            <a:srgbClr val="FFFFFF"/>
          </a:fillRef>
          <a:effectRef idx="0">
            <a:srgbClr val="FFFFFF"/>
          </a:effectRef>
          <a:fontRef idx="minor">
            <a:schemeClr val="tx1"/>
          </a:fontRef>
        </p:style>
      </p:cxnSp>
      <p:cxnSp>
        <p:nvCxnSpPr>
          <p:cNvPr id="45" name="直接箭头连接符 44"/>
          <p:cNvCxnSpPr>
            <a:endCxn id="39" idx="0"/>
          </p:cNvCxnSpPr>
          <p:nvPr/>
        </p:nvCxnSpPr>
        <p:spPr>
          <a:xfrm>
            <a:off x="3983990" y="3232785"/>
            <a:ext cx="1748790" cy="869315"/>
          </a:xfrm>
          <a:prstGeom prst="straightConnector1">
            <a:avLst/>
          </a:prstGeom>
          <a:ln>
            <a:solidFill>
              <a:schemeClr val="accent2"/>
            </a:solidFill>
            <a:headEnd type="arrow"/>
            <a:tailEnd type="arrow"/>
          </a:ln>
        </p:spPr>
        <p:style>
          <a:lnRef idx="2">
            <a:schemeClr val="accent1"/>
          </a:lnRef>
          <a:fillRef idx="0">
            <a:srgbClr val="FFFFFF"/>
          </a:fillRef>
          <a:effectRef idx="0">
            <a:srgbClr val="FFFFFF"/>
          </a:effectRef>
          <a:fontRef idx="minor">
            <a:schemeClr val="tx1"/>
          </a:fontRef>
        </p:style>
      </p:cxnSp>
      <p:cxnSp>
        <p:nvCxnSpPr>
          <p:cNvPr id="46" name="直接箭头连接符 45"/>
          <p:cNvCxnSpPr>
            <a:stCxn id="30" idx="0"/>
            <a:endCxn id="32" idx="2"/>
          </p:cNvCxnSpPr>
          <p:nvPr/>
        </p:nvCxnSpPr>
        <p:spPr>
          <a:xfrm flipV="1">
            <a:off x="8656955" y="3489960"/>
            <a:ext cx="888365" cy="612140"/>
          </a:xfrm>
          <a:prstGeom prst="straightConnector1">
            <a:avLst/>
          </a:prstGeom>
          <a:ln>
            <a:solidFill>
              <a:schemeClr val="accent2"/>
            </a:solidFill>
            <a:headEnd type="arrow"/>
            <a:tailEnd type="arrow"/>
          </a:ln>
        </p:spPr>
        <p:style>
          <a:lnRef idx="2">
            <a:schemeClr val="accent1"/>
          </a:lnRef>
          <a:fillRef idx="0">
            <a:srgbClr val="FFFFFF"/>
          </a:fillRef>
          <a:effectRef idx="0">
            <a:srgbClr val="FFFFFF"/>
          </a:effectRef>
          <a:fontRef idx="minor">
            <a:schemeClr val="tx1"/>
          </a:fontRef>
        </p:style>
      </p:cxnSp>
      <p:cxnSp>
        <p:nvCxnSpPr>
          <p:cNvPr id="47" name="直接箭头连接符 46"/>
          <p:cNvCxnSpPr>
            <a:stCxn id="31" idx="0"/>
            <a:endCxn id="32" idx="2"/>
          </p:cNvCxnSpPr>
          <p:nvPr/>
        </p:nvCxnSpPr>
        <p:spPr>
          <a:xfrm flipH="1" flipV="1">
            <a:off x="9545320" y="3489960"/>
            <a:ext cx="1090930" cy="612140"/>
          </a:xfrm>
          <a:prstGeom prst="straightConnector1">
            <a:avLst/>
          </a:prstGeom>
          <a:ln>
            <a:solidFill>
              <a:schemeClr val="accent2"/>
            </a:solidFill>
            <a:headEnd type="arrow"/>
            <a:tailEnd type="arrow"/>
          </a:ln>
        </p:spPr>
        <p:style>
          <a:lnRef idx="2">
            <a:schemeClr val="accent1"/>
          </a:lnRef>
          <a:fillRef idx="0">
            <a:srgbClr val="FFFFFF"/>
          </a:fillRef>
          <a:effectRef idx="0">
            <a:srgbClr val="FFFFFF"/>
          </a:effectRef>
          <a:fontRef idx="minor">
            <a:schemeClr val="tx1"/>
          </a:fontRef>
        </p:style>
      </p:cxnSp>
      <p:cxnSp>
        <p:nvCxnSpPr>
          <p:cNvPr id="48" name="直接箭头连接符 47"/>
          <p:cNvCxnSpPr>
            <a:stCxn id="32" idx="0"/>
            <a:endCxn id="33" idx="2"/>
          </p:cNvCxnSpPr>
          <p:nvPr/>
        </p:nvCxnSpPr>
        <p:spPr>
          <a:xfrm flipV="1">
            <a:off x="9545320" y="2279650"/>
            <a:ext cx="0" cy="391795"/>
          </a:xfrm>
          <a:prstGeom prst="straightConnector1">
            <a:avLst/>
          </a:prstGeom>
          <a:ln>
            <a:solidFill>
              <a:schemeClr val="accent2"/>
            </a:solidFill>
            <a:headEnd type="arrow"/>
            <a:tailEnd type="arrow"/>
          </a:ln>
        </p:spPr>
        <p:style>
          <a:lnRef idx="2">
            <a:schemeClr val="accent1"/>
          </a:lnRef>
          <a:fillRef idx="0">
            <a:srgbClr val="FFFFFF"/>
          </a:fillRef>
          <a:effectRef idx="0">
            <a:srgbClr val="FFFFFF"/>
          </a:effectRef>
          <a:fontRef idx="minor">
            <a:schemeClr val="tx1"/>
          </a:fontRef>
        </p:style>
      </p:cxnSp>
      <p:sp>
        <p:nvSpPr>
          <p:cNvPr id="49" name="文本框 48"/>
          <p:cNvSpPr txBox="1"/>
          <p:nvPr/>
        </p:nvSpPr>
        <p:spPr>
          <a:xfrm>
            <a:off x="360045" y="1003935"/>
            <a:ext cx="4064000" cy="368300"/>
          </a:xfrm>
          <a:prstGeom prst="rect">
            <a:avLst/>
          </a:prstGeom>
          <a:noFill/>
        </p:spPr>
        <p:txBody>
          <a:bodyPr wrap="square" rtlCol="0">
            <a:spAutoFit/>
          </a:bodyPr>
          <a:p>
            <a:r>
              <a:rPr lang="zh-CN" altLang="en-US"/>
              <a:t>网络设备的发展</a:t>
            </a:r>
            <a:r>
              <a:rPr lang="zh-CN" altLang="en-US"/>
              <a:t>历程</a:t>
            </a:r>
            <a:endParaRPr lang="zh-CN" altLang="en-US"/>
          </a:p>
        </p:txBody>
      </p:sp>
      <p:sp>
        <p:nvSpPr>
          <p:cNvPr id="50" name="圆角矩形 49"/>
          <p:cNvSpPr/>
          <p:nvPr/>
        </p:nvSpPr>
        <p:spPr>
          <a:xfrm>
            <a:off x="271145" y="2139315"/>
            <a:ext cx="1284605" cy="2778125"/>
          </a:xfrm>
          <a:prstGeom prst="roundRect">
            <a:avLst/>
          </a:prstGeom>
          <a:noFill/>
          <a:ln>
            <a:solidFill>
              <a:schemeClr val="accent2"/>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1" name="圆角矩形 50"/>
          <p:cNvSpPr/>
          <p:nvPr/>
        </p:nvSpPr>
        <p:spPr>
          <a:xfrm>
            <a:off x="1873250" y="2139315"/>
            <a:ext cx="4222115" cy="2778125"/>
          </a:xfrm>
          <a:prstGeom prst="roundRect">
            <a:avLst/>
          </a:prstGeom>
          <a:noFill/>
          <a:ln>
            <a:solidFill>
              <a:schemeClr val="accent2"/>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2" name="圆角矩形 51"/>
          <p:cNvSpPr/>
          <p:nvPr/>
        </p:nvSpPr>
        <p:spPr>
          <a:xfrm>
            <a:off x="6473190" y="1137920"/>
            <a:ext cx="5034915" cy="5309870"/>
          </a:xfrm>
          <a:prstGeom prst="roundRect">
            <a:avLst/>
          </a:prstGeom>
          <a:noFill/>
          <a:ln>
            <a:solidFill>
              <a:schemeClr val="accent2"/>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3" name="椭圆 52"/>
          <p:cNvSpPr/>
          <p:nvPr/>
        </p:nvSpPr>
        <p:spPr>
          <a:xfrm>
            <a:off x="725805" y="1929765"/>
            <a:ext cx="401955" cy="401955"/>
          </a:xfrm>
          <a:prstGeom prst="ellipse">
            <a:avLst/>
          </a:prstGeom>
          <a:solidFill>
            <a:schemeClr val="accent2">
              <a:lumMod val="20000"/>
              <a:lumOff val="80000"/>
            </a:schemeClr>
          </a:solidFill>
          <a:ln>
            <a:solidFill>
              <a:schemeClr val="accent2"/>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olidFill>
                  <a:srgbClr val="FF0000"/>
                </a:solidFill>
              </a:rPr>
              <a:t>1</a:t>
            </a:r>
            <a:endParaRPr lang="en-US" altLang="zh-CN">
              <a:solidFill>
                <a:srgbClr val="FF0000"/>
              </a:solidFill>
            </a:endParaRPr>
          </a:p>
        </p:txBody>
      </p:sp>
      <p:sp>
        <p:nvSpPr>
          <p:cNvPr id="54" name="椭圆 53"/>
          <p:cNvSpPr/>
          <p:nvPr/>
        </p:nvSpPr>
        <p:spPr>
          <a:xfrm>
            <a:off x="3843020" y="1877695"/>
            <a:ext cx="401955" cy="401955"/>
          </a:xfrm>
          <a:prstGeom prst="ellipse">
            <a:avLst/>
          </a:prstGeom>
          <a:solidFill>
            <a:schemeClr val="accent2">
              <a:lumMod val="20000"/>
              <a:lumOff val="80000"/>
            </a:schemeClr>
          </a:solidFill>
          <a:ln>
            <a:solidFill>
              <a:schemeClr val="accent2"/>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olidFill>
                  <a:srgbClr val="FF0000"/>
                </a:solidFill>
              </a:rPr>
              <a:t>2</a:t>
            </a:r>
            <a:endParaRPr lang="en-US" altLang="zh-CN">
              <a:solidFill>
                <a:srgbClr val="FF0000"/>
              </a:solidFill>
            </a:endParaRPr>
          </a:p>
        </p:txBody>
      </p:sp>
      <p:sp>
        <p:nvSpPr>
          <p:cNvPr id="55" name="椭圆 54"/>
          <p:cNvSpPr/>
          <p:nvPr/>
        </p:nvSpPr>
        <p:spPr>
          <a:xfrm>
            <a:off x="8656955" y="903605"/>
            <a:ext cx="401955" cy="401955"/>
          </a:xfrm>
          <a:prstGeom prst="ellipse">
            <a:avLst/>
          </a:prstGeom>
          <a:solidFill>
            <a:schemeClr val="accent2">
              <a:lumMod val="20000"/>
              <a:lumOff val="80000"/>
            </a:schemeClr>
          </a:solidFill>
          <a:ln>
            <a:solidFill>
              <a:schemeClr val="accent2"/>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olidFill>
                  <a:srgbClr val="FF0000"/>
                </a:solidFill>
              </a:rPr>
              <a:t>3</a:t>
            </a:r>
            <a:endParaRPr lang="en-US" altLang="zh-CN">
              <a:solidFill>
                <a:srgbClr val="FF00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sp>
        <p:nvSpPr>
          <p:cNvPr id="14" name="圆角矩形 13"/>
          <p:cNvSpPr/>
          <p:nvPr/>
        </p:nvSpPr>
        <p:spPr>
          <a:xfrm>
            <a:off x="181610" y="175895"/>
            <a:ext cx="11797030" cy="670560"/>
          </a:xfrm>
          <a:prstGeom prst="roundRect">
            <a:avLst/>
          </a:prstGeom>
          <a:solidFill>
            <a:schemeClr val="accent2"/>
          </a:solidFill>
          <a:ln>
            <a:noFill/>
          </a:ln>
        </p:spPr>
        <p:style>
          <a:lnRef idx="3">
            <a:schemeClr val="accent1"/>
          </a:lnRef>
          <a:fillRef idx="0">
            <a:srgbClr val="FFFFFF"/>
          </a:fillRef>
          <a:effectRef idx="0">
            <a:srgbClr val="FFFFFF"/>
          </a:effectRef>
          <a:fontRef idx="minor">
            <a:schemeClr val="tx1"/>
          </a:fontRef>
        </p:style>
        <p:txBody>
          <a:bodyPr rtlCol="0" anchor="ctr"/>
          <a:p>
            <a:pPr algn="ctr"/>
            <a:r>
              <a:rPr lang="en-US" altLang="zh-CN" sz="2800">
                <a:solidFill>
                  <a:schemeClr val="bg1"/>
                </a:solidFill>
              </a:rPr>
              <a:t>3.2 </a:t>
            </a:r>
            <a:r>
              <a:rPr lang="zh-CN" altLang="en-US" sz="2800">
                <a:solidFill>
                  <a:schemeClr val="bg1"/>
                </a:solidFill>
              </a:rPr>
              <a:t>网络通信</a:t>
            </a:r>
            <a:r>
              <a:rPr lang="zh-CN" altLang="en-US" sz="2800">
                <a:solidFill>
                  <a:schemeClr val="bg1"/>
                </a:solidFill>
              </a:rPr>
              <a:t>流程</a:t>
            </a:r>
            <a:endParaRPr lang="zh-CN" altLang="en-US" sz="2800">
              <a:solidFill>
                <a:schemeClr val="bg1"/>
              </a:solidFill>
            </a:endParaRPr>
          </a:p>
        </p:txBody>
      </p:sp>
      <p:sp>
        <p:nvSpPr>
          <p:cNvPr id="15" name="矩形 14"/>
          <p:cNvSpPr/>
          <p:nvPr/>
        </p:nvSpPr>
        <p:spPr>
          <a:xfrm>
            <a:off x="0" y="6516370"/>
            <a:ext cx="12192000" cy="76200"/>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6" name="矩形 15"/>
          <p:cNvSpPr/>
          <p:nvPr/>
        </p:nvSpPr>
        <p:spPr>
          <a:xfrm>
            <a:off x="10602278" y="6551295"/>
            <a:ext cx="1589405" cy="306705"/>
          </a:xfrm>
          <a:prstGeom prst="rect">
            <a:avLst/>
          </a:prstGeom>
          <a:noFill/>
          <a:ln>
            <a:noFill/>
          </a:ln>
        </p:spPr>
        <p:txBody>
          <a:bodyPr wrap="none" rtlCol="0" anchor="t">
            <a:spAutoFit/>
          </a:bodyPr>
          <a:p>
            <a:pPr algn="ctr"/>
            <a:r>
              <a:rPr lang="en-US" sz="1400" b="1">
                <a:ln w="15875"/>
                <a:solidFill>
                  <a:schemeClr val="accent2"/>
                </a:solidFill>
                <a:effectLst/>
              </a:rPr>
              <a:t>www.qiaozhuo.net</a:t>
            </a:r>
            <a:endParaRPr lang="en-US" sz="1400" b="1">
              <a:ln w="15875"/>
              <a:solidFill>
                <a:schemeClr val="accent2"/>
              </a:solidFill>
              <a:effectLst/>
            </a:endParaRPr>
          </a:p>
        </p:txBody>
      </p:sp>
      <p:pic>
        <p:nvPicPr>
          <p:cNvPr id="2" name="图片 1" descr="电脑"/>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080895" y="5298440"/>
            <a:ext cx="468000" cy="468000"/>
          </a:xfrm>
          <a:prstGeom prst="rect">
            <a:avLst/>
          </a:prstGeom>
        </p:spPr>
      </p:pic>
      <p:pic>
        <p:nvPicPr>
          <p:cNvPr id="3" name="图片 2" descr="电脑"/>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3461385" y="5292725"/>
            <a:ext cx="468000" cy="468000"/>
          </a:xfrm>
          <a:prstGeom prst="rect">
            <a:avLst/>
          </a:prstGeom>
        </p:spPr>
      </p:pic>
      <p:cxnSp>
        <p:nvCxnSpPr>
          <p:cNvPr id="4" name="肘形连接符 3"/>
          <p:cNvCxnSpPr>
            <a:stCxn id="2" idx="2"/>
            <a:endCxn id="3" idx="2"/>
          </p:cNvCxnSpPr>
          <p:nvPr/>
        </p:nvCxnSpPr>
        <p:spPr>
          <a:xfrm rot="5400000" flipH="1" flipV="1">
            <a:off x="3002598" y="5073333"/>
            <a:ext cx="5715" cy="1380490"/>
          </a:xfrm>
          <a:prstGeom prst="bentConnector3">
            <a:avLst>
              <a:gd name="adj1" fmla="val -4161111"/>
            </a:avLst>
          </a:prstGeom>
          <a:ln>
            <a:solidFill>
              <a:schemeClr val="accent2"/>
            </a:solidFill>
            <a:headEnd type="arrow"/>
            <a:tailEnd type="arrow"/>
          </a:ln>
        </p:spPr>
        <p:style>
          <a:lnRef idx="2">
            <a:schemeClr val="accent1"/>
          </a:lnRef>
          <a:fillRef idx="0">
            <a:srgbClr val="FFFFFF"/>
          </a:fillRef>
          <a:effectRef idx="0">
            <a:srgbClr val="FFFFFF"/>
          </a:effectRef>
          <a:fontRef idx="minor">
            <a:schemeClr val="tx1"/>
          </a:fontRef>
        </p:style>
      </p:cxnSp>
      <p:sp>
        <p:nvSpPr>
          <p:cNvPr id="5" name="矩形 4"/>
          <p:cNvSpPr/>
          <p:nvPr/>
        </p:nvSpPr>
        <p:spPr>
          <a:xfrm>
            <a:off x="238125" y="1075055"/>
            <a:ext cx="1525270" cy="570230"/>
          </a:xfrm>
          <a:prstGeom prst="rect">
            <a:avLst/>
          </a:prstGeom>
          <a:ln>
            <a:solidFill>
              <a:schemeClr val="accent1"/>
            </a:solidFill>
          </a:ln>
        </p:spPr>
        <p:style>
          <a:lnRef idx="2">
            <a:schemeClr val="accent1"/>
          </a:lnRef>
          <a:fillRef idx="0">
            <a:srgbClr val="FFFFFF"/>
          </a:fillRef>
          <a:effectRef idx="0">
            <a:srgbClr val="FFFFFF"/>
          </a:effectRef>
          <a:fontRef idx="minor">
            <a:schemeClr val="tx1"/>
          </a:fontRef>
        </p:style>
        <p:txBody>
          <a:bodyPr rtlCol="0" anchor="ctr"/>
          <a:p>
            <a:pPr algn="ctr"/>
            <a:r>
              <a:rPr lang="zh-CN" altLang="en-US"/>
              <a:t>应用</a:t>
            </a:r>
            <a:r>
              <a:rPr lang="zh-CN" altLang="en-US"/>
              <a:t>层</a:t>
            </a:r>
            <a:endParaRPr lang="zh-CN" altLang="en-US"/>
          </a:p>
        </p:txBody>
      </p:sp>
      <p:sp>
        <p:nvSpPr>
          <p:cNvPr id="6" name="文本框 5"/>
          <p:cNvSpPr txBox="1"/>
          <p:nvPr/>
        </p:nvSpPr>
        <p:spPr>
          <a:xfrm>
            <a:off x="15240" y="6099810"/>
            <a:ext cx="2303780" cy="368300"/>
          </a:xfrm>
          <a:prstGeom prst="rect">
            <a:avLst/>
          </a:prstGeom>
          <a:noFill/>
        </p:spPr>
        <p:txBody>
          <a:bodyPr wrap="square" rtlCol="0">
            <a:spAutoFit/>
          </a:bodyPr>
          <a:p>
            <a:pPr algn="l"/>
            <a:r>
              <a:rPr lang="zh-CN" altLang="en-US"/>
              <a:t>网络通信大</a:t>
            </a:r>
            <a:r>
              <a:rPr lang="zh-CN" altLang="en-US"/>
              <a:t>致层</a:t>
            </a:r>
            <a:r>
              <a:rPr lang="zh-CN" altLang="en-US"/>
              <a:t>级</a:t>
            </a:r>
            <a:endParaRPr lang="zh-CN" altLang="en-US"/>
          </a:p>
        </p:txBody>
      </p:sp>
      <p:sp>
        <p:nvSpPr>
          <p:cNvPr id="7" name="矩形 6"/>
          <p:cNvSpPr/>
          <p:nvPr/>
        </p:nvSpPr>
        <p:spPr>
          <a:xfrm>
            <a:off x="238125" y="2066925"/>
            <a:ext cx="1525270" cy="570230"/>
          </a:xfrm>
          <a:prstGeom prst="rect">
            <a:avLst/>
          </a:prstGeom>
          <a:ln>
            <a:solidFill>
              <a:schemeClr val="accent1"/>
            </a:solidFill>
          </a:ln>
        </p:spPr>
        <p:style>
          <a:lnRef idx="2">
            <a:schemeClr val="accent1"/>
          </a:lnRef>
          <a:fillRef idx="0">
            <a:srgbClr val="FFFFFF"/>
          </a:fillRef>
          <a:effectRef idx="0">
            <a:srgbClr val="FFFFFF"/>
          </a:effectRef>
          <a:fontRef idx="minor">
            <a:schemeClr val="tx1"/>
          </a:fontRef>
        </p:style>
        <p:txBody>
          <a:bodyPr rtlCol="0" anchor="ctr"/>
          <a:p>
            <a:pPr algn="ctr"/>
            <a:r>
              <a:rPr lang="zh-CN" altLang="en-US"/>
              <a:t>传输</a:t>
            </a:r>
            <a:r>
              <a:rPr lang="zh-CN" altLang="en-US"/>
              <a:t>层</a:t>
            </a:r>
            <a:endParaRPr lang="zh-CN" altLang="en-US"/>
          </a:p>
        </p:txBody>
      </p:sp>
      <p:sp>
        <p:nvSpPr>
          <p:cNvPr id="8" name="矩形 7"/>
          <p:cNvSpPr/>
          <p:nvPr/>
        </p:nvSpPr>
        <p:spPr>
          <a:xfrm>
            <a:off x="238125" y="3124200"/>
            <a:ext cx="1525270" cy="570230"/>
          </a:xfrm>
          <a:prstGeom prst="rect">
            <a:avLst/>
          </a:prstGeom>
          <a:ln>
            <a:solidFill>
              <a:schemeClr val="accent1"/>
            </a:solidFill>
          </a:ln>
        </p:spPr>
        <p:style>
          <a:lnRef idx="2">
            <a:schemeClr val="accent1"/>
          </a:lnRef>
          <a:fillRef idx="0">
            <a:srgbClr val="FFFFFF"/>
          </a:fillRef>
          <a:effectRef idx="0">
            <a:srgbClr val="FFFFFF"/>
          </a:effectRef>
          <a:fontRef idx="minor">
            <a:schemeClr val="tx1"/>
          </a:fontRef>
        </p:style>
        <p:txBody>
          <a:bodyPr rtlCol="0" anchor="ctr"/>
          <a:p>
            <a:pPr algn="ctr"/>
            <a:r>
              <a:rPr lang="zh-CN" altLang="en-US"/>
              <a:t>网络</a:t>
            </a:r>
            <a:r>
              <a:rPr lang="zh-CN" altLang="en-US"/>
              <a:t>层</a:t>
            </a:r>
            <a:endParaRPr lang="zh-CN" altLang="en-US"/>
          </a:p>
        </p:txBody>
      </p:sp>
      <p:sp>
        <p:nvSpPr>
          <p:cNvPr id="9" name="矩形 8"/>
          <p:cNvSpPr/>
          <p:nvPr/>
        </p:nvSpPr>
        <p:spPr>
          <a:xfrm>
            <a:off x="250825" y="4284345"/>
            <a:ext cx="1525270" cy="570230"/>
          </a:xfrm>
          <a:prstGeom prst="rect">
            <a:avLst/>
          </a:prstGeom>
          <a:ln>
            <a:solidFill>
              <a:schemeClr val="accent1"/>
            </a:solidFill>
          </a:ln>
        </p:spPr>
        <p:style>
          <a:lnRef idx="2">
            <a:schemeClr val="accent1"/>
          </a:lnRef>
          <a:fillRef idx="0">
            <a:srgbClr val="FFFFFF"/>
          </a:fillRef>
          <a:effectRef idx="0">
            <a:srgbClr val="FFFFFF"/>
          </a:effectRef>
          <a:fontRef idx="minor">
            <a:schemeClr val="tx1"/>
          </a:fontRef>
        </p:style>
        <p:txBody>
          <a:bodyPr rtlCol="0" anchor="ctr"/>
          <a:p>
            <a:pPr algn="ctr"/>
            <a:r>
              <a:rPr lang="zh-CN" altLang="en-US"/>
              <a:t>数据链路</a:t>
            </a:r>
            <a:r>
              <a:rPr lang="zh-CN" altLang="en-US"/>
              <a:t>层</a:t>
            </a:r>
            <a:endParaRPr lang="zh-CN" altLang="en-US"/>
          </a:p>
        </p:txBody>
      </p:sp>
      <p:sp>
        <p:nvSpPr>
          <p:cNvPr id="10" name="矩形 9"/>
          <p:cNvSpPr/>
          <p:nvPr/>
        </p:nvSpPr>
        <p:spPr>
          <a:xfrm>
            <a:off x="238125" y="5416550"/>
            <a:ext cx="1525270" cy="570230"/>
          </a:xfrm>
          <a:prstGeom prst="rect">
            <a:avLst/>
          </a:prstGeom>
          <a:ln>
            <a:solidFill>
              <a:schemeClr val="accent1"/>
            </a:solidFill>
          </a:ln>
        </p:spPr>
        <p:style>
          <a:lnRef idx="2">
            <a:schemeClr val="accent1"/>
          </a:lnRef>
          <a:fillRef idx="0">
            <a:srgbClr val="FFFFFF"/>
          </a:fillRef>
          <a:effectRef idx="0">
            <a:srgbClr val="FFFFFF"/>
          </a:effectRef>
          <a:fontRef idx="minor">
            <a:schemeClr val="tx1"/>
          </a:fontRef>
        </p:style>
        <p:txBody>
          <a:bodyPr rtlCol="0" anchor="ctr"/>
          <a:p>
            <a:pPr algn="ctr"/>
            <a:r>
              <a:rPr lang="zh-CN" altLang="en-US"/>
              <a:t>物理</a:t>
            </a:r>
            <a:r>
              <a:rPr lang="zh-CN" altLang="en-US"/>
              <a:t>层</a:t>
            </a:r>
            <a:endParaRPr lang="zh-CN" altLang="en-US"/>
          </a:p>
        </p:txBody>
      </p:sp>
      <p:sp>
        <p:nvSpPr>
          <p:cNvPr id="12" name="文本框 11"/>
          <p:cNvSpPr txBox="1"/>
          <p:nvPr/>
        </p:nvSpPr>
        <p:spPr>
          <a:xfrm>
            <a:off x="5550535" y="5399405"/>
            <a:ext cx="6540500" cy="645160"/>
          </a:xfrm>
          <a:prstGeom prst="rect">
            <a:avLst/>
          </a:prstGeom>
          <a:noFill/>
        </p:spPr>
        <p:txBody>
          <a:bodyPr wrap="square" rtlCol="0">
            <a:spAutoFit/>
          </a:bodyPr>
          <a:p>
            <a:r>
              <a:rPr lang="zh-CN" altLang="en-US">
                <a:solidFill>
                  <a:schemeClr val="accent2"/>
                </a:solidFill>
              </a:rPr>
              <a:t>物理层功能</a:t>
            </a:r>
            <a:r>
              <a:rPr lang="zh-CN" altLang="en-US"/>
              <a:t>：主要基于电器特性发送高电压（数字</a:t>
            </a:r>
            <a:r>
              <a:rPr lang="en-US" altLang="zh-CN"/>
              <a:t>1</a:t>
            </a:r>
            <a:r>
              <a:rPr lang="zh-CN" altLang="en-US"/>
              <a:t>）、低电压（数字</a:t>
            </a:r>
            <a:r>
              <a:rPr lang="en-US" altLang="zh-CN"/>
              <a:t>0</a:t>
            </a:r>
            <a:r>
              <a:rPr lang="zh-CN" altLang="en-US"/>
              <a:t>）</a:t>
            </a:r>
            <a:r>
              <a:rPr lang="zh-CN" altLang="en-US"/>
              <a:t>信号，孤立的设备间要想通信，就必须</a:t>
            </a:r>
            <a:r>
              <a:rPr lang="zh-CN" altLang="en-US"/>
              <a:t>连网。</a:t>
            </a:r>
            <a:endParaRPr lang="zh-CN" altLang="en-US"/>
          </a:p>
        </p:txBody>
      </p:sp>
      <p:sp>
        <p:nvSpPr>
          <p:cNvPr id="13" name="文本框 12"/>
          <p:cNvSpPr txBox="1"/>
          <p:nvPr/>
        </p:nvSpPr>
        <p:spPr>
          <a:xfrm>
            <a:off x="2718435" y="6006465"/>
            <a:ext cx="1887220" cy="368300"/>
          </a:xfrm>
          <a:prstGeom prst="rect">
            <a:avLst/>
          </a:prstGeom>
          <a:noFill/>
        </p:spPr>
        <p:txBody>
          <a:bodyPr wrap="square" rtlCol="0">
            <a:spAutoFit/>
          </a:bodyPr>
          <a:p>
            <a:pPr algn="ctr"/>
            <a:r>
              <a:rPr lang="zh-CN" altLang="en-US"/>
              <a:t>网线、无线电</a:t>
            </a:r>
            <a:r>
              <a:rPr lang="zh-CN" altLang="en-US"/>
              <a:t>波</a:t>
            </a:r>
            <a:endParaRPr lang="zh-CN" altLang="en-US"/>
          </a:p>
        </p:txBody>
      </p:sp>
      <p:sp>
        <p:nvSpPr>
          <p:cNvPr id="17" name="文本框 16"/>
          <p:cNvSpPr txBox="1"/>
          <p:nvPr/>
        </p:nvSpPr>
        <p:spPr>
          <a:xfrm>
            <a:off x="5525135" y="4192905"/>
            <a:ext cx="6483350" cy="922020"/>
          </a:xfrm>
          <a:prstGeom prst="rect">
            <a:avLst/>
          </a:prstGeom>
          <a:noFill/>
        </p:spPr>
        <p:txBody>
          <a:bodyPr wrap="square" rtlCol="0">
            <a:spAutoFit/>
          </a:bodyPr>
          <a:p>
            <a:r>
              <a:rPr lang="zh-CN" altLang="en-US">
                <a:solidFill>
                  <a:schemeClr val="accent2"/>
                </a:solidFill>
              </a:rPr>
              <a:t>电信号</a:t>
            </a:r>
            <a:r>
              <a:rPr lang="zh-CN" altLang="en-US"/>
              <a:t>按以太网协议分组为</a:t>
            </a:r>
            <a:r>
              <a:rPr lang="en-US" altLang="zh-CN"/>
              <a:t>64~1518</a:t>
            </a:r>
            <a:r>
              <a:rPr lang="zh-CN" altLang="en-US"/>
              <a:t>字节的一个或多个数据包，超限则拆分；</a:t>
            </a:r>
            <a:r>
              <a:rPr lang="zh-CN" altLang="en-US">
                <a:sym typeface="+mn-ea"/>
              </a:rPr>
              <a:t>此时</a:t>
            </a:r>
            <a:r>
              <a:rPr lang="zh-CN" altLang="en-US">
                <a:solidFill>
                  <a:schemeClr val="accent2"/>
                </a:solidFill>
              </a:rPr>
              <a:t>数据包</a:t>
            </a:r>
            <a:r>
              <a:rPr lang="zh-CN" altLang="en-US"/>
              <a:t>含报头（发送</a:t>
            </a:r>
            <a:r>
              <a:rPr lang="en-US" altLang="zh-CN"/>
              <a:t>/</a:t>
            </a:r>
            <a:r>
              <a:rPr lang="zh-CN" altLang="en-US"/>
              <a:t>接收者</a:t>
            </a:r>
            <a:r>
              <a:rPr lang="en-US" altLang="zh-CN"/>
              <a:t>MAC</a:t>
            </a:r>
            <a:r>
              <a:rPr lang="zh-CN" altLang="en-US"/>
              <a:t>、数据类型）及数据，</a:t>
            </a:r>
            <a:r>
              <a:rPr lang="zh-CN" altLang="en-US">
                <a:solidFill>
                  <a:schemeClr val="accent2"/>
                </a:solidFill>
              </a:rPr>
              <a:t>通讯</a:t>
            </a:r>
            <a:r>
              <a:rPr lang="zh-CN" altLang="en-US"/>
              <a:t>依赖</a:t>
            </a:r>
            <a:r>
              <a:rPr lang="en-US" altLang="zh-CN"/>
              <a:t>ARP</a:t>
            </a:r>
            <a:r>
              <a:rPr lang="zh-CN" altLang="en-US"/>
              <a:t>协议在子网内广播，用</a:t>
            </a:r>
            <a:r>
              <a:rPr lang="en-US" altLang="zh-CN"/>
              <a:t>MAC</a:t>
            </a:r>
            <a:r>
              <a:rPr lang="zh-CN" altLang="en-US"/>
              <a:t>分辨收</a:t>
            </a:r>
            <a:r>
              <a:rPr lang="zh-CN" altLang="en-US"/>
              <a:t>发者。</a:t>
            </a:r>
            <a:endParaRPr lang="zh-CN" altLang="en-US"/>
          </a:p>
        </p:txBody>
      </p:sp>
      <p:sp>
        <p:nvSpPr>
          <p:cNvPr id="18" name="圆角矩形 17"/>
          <p:cNvSpPr/>
          <p:nvPr/>
        </p:nvSpPr>
        <p:spPr>
          <a:xfrm>
            <a:off x="2133600" y="4279900"/>
            <a:ext cx="2481580" cy="393700"/>
          </a:xfrm>
          <a:prstGeom prst="roundRect">
            <a:avLst/>
          </a:prstGeom>
          <a:solidFill>
            <a:schemeClr val="accent2">
              <a:lumMod val="20000"/>
              <a:lumOff val="80000"/>
            </a:schemeClr>
          </a:solidFill>
          <a:ln>
            <a:solidFill>
              <a:schemeClr val="accent2"/>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olidFill>
                  <a:schemeClr val="tx1"/>
                </a:solidFill>
              </a:rPr>
              <a:t>MAC</a:t>
            </a:r>
            <a:r>
              <a:rPr lang="zh-CN" altLang="en-US">
                <a:solidFill>
                  <a:schemeClr val="tx1"/>
                </a:solidFill>
              </a:rPr>
              <a:t>地</a:t>
            </a:r>
            <a:r>
              <a:rPr lang="zh-CN" altLang="en-US">
                <a:solidFill>
                  <a:schemeClr val="tx1"/>
                </a:solidFill>
              </a:rPr>
              <a:t>址</a:t>
            </a:r>
            <a:endParaRPr lang="zh-CN" altLang="en-US">
              <a:solidFill>
                <a:schemeClr val="tx1"/>
              </a:solidFill>
            </a:endParaRPr>
          </a:p>
        </p:txBody>
      </p:sp>
      <p:sp>
        <p:nvSpPr>
          <p:cNvPr id="19" name="圆角矩形 18"/>
          <p:cNvSpPr/>
          <p:nvPr/>
        </p:nvSpPr>
        <p:spPr>
          <a:xfrm>
            <a:off x="4439285" y="4281805"/>
            <a:ext cx="740410" cy="393700"/>
          </a:xfrm>
          <a:prstGeom prst="roundRect">
            <a:avLst/>
          </a:prstGeom>
          <a:solidFill>
            <a:schemeClr val="accent2">
              <a:lumMod val="20000"/>
              <a:lumOff val="80000"/>
            </a:schemeClr>
          </a:solidFill>
          <a:ln>
            <a:solidFill>
              <a:schemeClr val="accent2"/>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solidFill>
                  <a:schemeClr val="tx1"/>
                </a:solidFill>
              </a:rPr>
              <a:t>数据</a:t>
            </a:r>
            <a:endParaRPr lang="zh-CN" altLang="en-US">
              <a:solidFill>
                <a:schemeClr val="tx1"/>
              </a:solidFill>
            </a:endParaRPr>
          </a:p>
        </p:txBody>
      </p:sp>
      <p:sp>
        <p:nvSpPr>
          <p:cNvPr id="20" name="圆角矩形 19"/>
          <p:cNvSpPr/>
          <p:nvPr/>
        </p:nvSpPr>
        <p:spPr>
          <a:xfrm>
            <a:off x="2030095" y="4195445"/>
            <a:ext cx="3263900" cy="571500"/>
          </a:xfrm>
          <a:prstGeom prst="roundRect">
            <a:avLst/>
          </a:prstGeom>
          <a:noFill/>
          <a:ln>
            <a:solidFill>
              <a:schemeClr val="accent2"/>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1" name="文本框 20"/>
          <p:cNvSpPr txBox="1"/>
          <p:nvPr/>
        </p:nvSpPr>
        <p:spPr>
          <a:xfrm>
            <a:off x="2030095" y="4766945"/>
            <a:ext cx="3263900" cy="368300"/>
          </a:xfrm>
          <a:prstGeom prst="rect">
            <a:avLst/>
          </a:prstGeom>
          <a:noFill/>
        </p:spPr>
        <p:txBody>
          <a:bodyPr wrap="square" rtlCol="0">
            <a:spAutoFit/>
          </a:bodyPr>
          <a:p>
            <a:pPr algn="ctr"/>
            <a:r>
              <a:rPr lang="zh-CN" altLang="en-US"/>
              <a:t>数据包</a:t>
            </a:r>
            <a:r>
              <a:rPr lang="en-US" altLang="zh-CN"/>
              <a:t> = </a:t>
            </a:r>
            <a:r>
              <a:rPr lang="zh-CN" altLang="en-US"/>
              <a:t>报头</a:t>
            </a:r>
            <a:r>
              <a:rPr lang="en-US" altLang="zh-CN"/>
              <a:t> + </a:t>
            </a:r>
            <a:r>
              <a:rPr lang="zh-CN" altLang="en-US"/>
              <a:t>数据</a:t>
            </a:r>
            <a:r>
              <a:rPr lang="en-US" altLang="zh-CN"/>
              <a:t> </a:t>
            </a:r>
            <a:endParaRPr lang="en-US" altLang="zh-CN"/>
          </a:p>
        </p:txBody>
      </p:sp>
      <p:pic>
        <p:nvPicPr>
          <p:cNvPr id="22" name="图片 21" descr="电脑"/>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26000" y="5288915"/>
            <a:ext cx="468000" cy="468000"/>
          </a:xfrm>
          <a:prstGeom prst="rect">
            <a:avLst/>
          </a:prstGeom>
        </p:spPr>
      </p:pic>
      <p:cxnSp>
        <p:nvCxnSpPr>
          <p:cNvPr id="26" name="肘形连接符 25"/>
          <p:cNvCxnSpPr>
            <a:stCxn id="3" idx="2"/>
            <a:endCxn id="22" idx="2"/>
          </p:cNvCxnSpPr>
          <p:nvPr/>
        </p:nvCxnSpPr>
        <p:spPr>
          <a:xfrm rot="5400000" flipH="1" flipV="1">
            <a:off x="4376103" y="5076508"/>
            <a:ext cx="3810" cy="1364615"/>
          </a:xfrm>
          <a:prstGeom prst="bentConnector3">
            <a:avLst>
              <a:gd name="adj1" fmla="val -6241667"/>
            </a:avLst>
          </a:prstGeom>
          <a:ln>
            <a:solidFill>
              <a:schemeClr val="accent2"/>
            </a:solidFill>
            <a:tailEnd type="arrow"/>
          </a:ln>
        </p:spPr>
        <p:style>
          <a:lnRef idx="2">
            <a:schemeClr val="accent1"/>
          </a:lnRef>
          <a:fillRef idx="0">
            <a:srgbClr val="FFFFFF"/>
          </a:fillRef>
          <a:effectRef idx="0">
            <a:srgbClr val="FFFFFF"/>
          </a:effectRef>
          <a:fontRef idx="minor">
            <a:schemeClr val="tx1"/>
          </a:fontRef>
        </p:style>
      </p:cxnSp>
      <p:cxnSp>
        <p:nvCxnSpPr>
          <p:cNvPr id="27" name="直接连接符 26"/>
          <p:cNvCxnSpPr/>
          <p:nvPr/>
        </p:nvCxnSpPr>
        <p:spPr>
          <a:xfrm>
            <a:off x="226695" y="5187950"/>
            <a:ext cx="11853545" cy="0"/>
          </a:xfrm>
          <a:prstGeom prst="line">
            <a:avLst/>
          </a:prstGeom>
          <a:ln w="12700" cap="flat" cmpd="sng" algn="ctr">
            <a:solidFill>
              <a:schemeClr val="accent1"/>
            </a:solidFill>
            <a:prstDash val="dash"/>
            <a:miter lim="800000"/>
          </a:ln>
        </p:spPr>
        <p:style>
          <a:lnRef idx="0">
            <a:schemeClr val="accent1"/>
          </a:lnRef>
          <a:fillRef idx="0">
            <a:srgbClr val="FFFFFF"/>
          </a:fillRef>
          <a:effectRef idx="0">
            <a:srgbClr val="FFFFFF"/>
          </a:effectRef>
          <a:fontRef idx="minor">
            <a:schemeClr val="tx1"/>
          </a:fontRef>
        </p:style>
      </p:cxnSp>
      <p:cxnSp>
        <p:nvCxnSpPr>
          <p:cNvPr id="28" name="直接连接符 27"/>
          <p:cNvCxnSpPr/>
          <p:nvPr/>
        </p:nvCxnSpPr>
        <p:spPr>
          <a:xfrm>
            <a:off x="229870" y="4079240"/>
            <a:ext cx="11853545" cy="0"/>
          </a:xfrm>
          <a:prstGeom prst="line">
            <a:avLst/>
          </a:prstGeom>
          <a:ln w="12700" cap="flat" cmpd="sng" algn="ctr">
            <a:solidFill>
              <a:schemeClr val="accent1"/>
            </a:solidFill>
            <a:prstDash val="dash"/>
            <a:miter lim="800000"/>
          </a:ln>
        </p:spPr>
        <p:style>
          <a:lnRef idx="0">
            <a:schemeClr val="accent1"/>
          </a:lnRef>
          <a:fillRef idx="0">
            <a:srgbClr val="FFFFFF"/>
          </a:fillRef>
          <a:effectRef idx="0">
            <a:srgbClr val="FFFFFF"/>
          </a:effectRef>
          <a:fontRef idx="minor">
            <a:schemeClr val="tx1"/>
          </a:fontRef>
        </p:style>
      </p:cxnSp>
      <p:sp>
        <p:nvSpPr>
          <p:cNvPr id="29" name="文本框 28"/>
          <p:cNvSpPr txBox="1"/>
          <p:nvPr/>
        </p:nvSpPr>
        <p:spPr>
          <a:xfrm>
            <a:off x="2085975" y="5294630"/>
            <a:ext cx="365760" cy="368300"/>
          </a:xfrm>
          <a:prstGeom prst="rect">
            <a:avLst/>
          </a:prstGeom>
          <a:noFill/>
        </p:spPr>
        <p:txBody>
          <a:bodyPr wrap="square" rtlCol="0">
            <a:spAutoFit/>
          </a:bodyPr>
          <a:p>
            <a:r>
              <a:rPr lang="en-US" altLang="zh-CN">
                <a:solidFill>
                  <a:schemeClr val="accent2"/>
                </a:solidFill>
              </a:rPr>
              <a:t>1</a:t>
            </a:r>
            <a:endParaRPr lang="en-US" altLang="zh-CN">
              <a:solidFill>
                <a:schemeClr val="accent2"/>
              </a:solidFill>
            </a:endParaRPr>
          </a:p>
        </p:txBody>
      </p:sp>
      <p:sp>
        <p:nvSpPr>
          <p:cNvPr id="30" name="文本框 29"/>
          <p:cNvSpPr txBox="1"/>
          <p:nvPr/>
        </p:nvSpPr>
        <p:spPr>
          <a:xfrm>
            <a:off x="3461385" y="5297805"/>
            <a:ext cx="365760" cy="368300"/>
          </a:xfrm>
          <a:prstGeom prst="rect">
            <a:avLst/>
          </a:prstGeom>
          <a:noFill/>
        </p:spPr>
        <p:txBody>
          <a:bodyPr wrap="square" rtlCol="0">
            <a:spAutoFit/>
          </a:bodyPr>
          <a:p>
            <a:r>
              <a:rPr lang="en-US" altLang="zh-CN">
                <a:solidFill>
                  <a:schemeClr val="accent2"/>
                </a:solidFill>
              </a:rPr>
              <a:t>2</a:t>
            </a:r>
            <a:endParaRPr lang="en-US" altLang="zh-CN">
              <a:solidFill>
                <a:schemeClr val="accent2"/>
              </a:solidFill>
            </a:endParaRPr>
          </a:p>
        </p:txBody>
      </p:sp>
      <p:sp>
        <p:nvSpPr>
          <p:cNvPr id="31" name="文本框 30"/>
          <p:cNvSpPr txBox="1"/>
          <p:nvPr/>
        </p:nvSpPr>
        <p:spPr>
          <a:xfrm>
            <a:off x="4815840" y="5243195"/>
            <a:ext cx="365760" cy="368300"/>
          </a:xfrm>
          <a:prstGeom prst="rect">
            <a:avLst/>
          </a:prstGeom>
          <a:noFill/>
        </p:spPr>
        <p:txBody>
          <a:bodyPr wrap="square" rtlCol="0">
            <a:spAutoFit/>
          </a:bodyPr>
          <a:p>
            <a:r>
              <a:rPr lang="en-US" altLang="zh-CN">
                <a:solidFill>
                  <a:schemeClr val="accent2"/>
                </a:solidFill>
              </a:rPr>
              <a:t>…</a:t>
            </a:r>
            <a:endParaRPr lang="en-US" altLang="zh-CN">
              <a:solidFill>
                <a:schemeClr val="accent2"/>
              </a:solidFill>
            </a:endParaRPr>
          </a:p>
        </p:txBody>
      </p:sp>
      <p:sp>
        <p:nvSpPr>
          <p:cNvPr id="32" name="文本框 31"/>
          <p:cNvSpPr txBox="1"/>
          <p:nvPr/>
        </p:nvSpPr>
        <p:spPr>
          <a:xfrm>
            <a:off x="5594985" y="2887980"/>
            <a:ext cx="6413500" cy="1198880"/>
          </a:xfrm>
          <a:prstGeom prst="rect">
            <a:avLst/>
          </a:prstGeom>
          <a:noFill/>
        </p:spPr>
        <p:txBody>
          <a:bodyPr wrap="square" rtlCol="0">
            <a:spAutoFit/>
          </a:bodyPr>
          <a:p>
            <a:r>
              <a:rPr lang="zh-CN" altLang="en-US"/>
              <a:t>随着社会发展，广播通讯效率不足，遂采用</a:t>
            </a:r>
            <a:r>
              <a:rPr lang="en-US" altLang="zh-CN"/>
              <a:t>IP</a:t>
            </a:r>
            <a:r>
              <a:rPr lang="zh-CN" altLang="en-US"/>
              <a:t>协议（分配</a:t>
            </a:r>
            <a:r>
              <a:rPr lang="en-US" altLang="zh-CN"/>
              <a:t>IP+</a:t>
            </a:r>
            <a:r>
              <a:rPr lang="zh-CN" altLang="en-US"/>
              <a:t>区分子网）为设备分配</a:t>
            </a:r>
            <a:r>
              <a:rPr lang="en-US" altLang="zh-CN"/>
              <a:t>IP</a:t>
            </a:r>
            <a:r>
              <a:rPr lang="zh-CN" altLang="en-US"/>
              <a:t>地址以提升效率。数据包含报头（含发送</a:t>
            </a:r>
            <a:r>
              <a:rPr lang="en-US" altLang="zh-CN"/>
              <a:t>/</a:t>
            </a:r>
            <a:r>
              <a:rPr lang="zh-CN" altLang="en-US"/>
              <a:t>接收</a:t>
            </a:r>
            <a:r>
              <a:rPr lang="en-US" altLang="zh-CN"/>
              <a:t>MAC</a:t>
            </a:r>
            <a:r>
              <a:rPr lang="zh-CN" altLang="en-US"/>
              <a:t>、</a:t>
            </a:r>
            <a:r>
              <a:rPr lang="en-US" altLang="zh-CN"/>
              <a:t>IP</a:t>
            </a:r>
            <a:r>
              <a:rPr lang="zh-CN" altLang="en-US"/>
              <a:t>及数据类型）及数据，同子网</a:t>
            </a:r>
            <a:r>
              <a:rPr lang="zh-CN" altLang="en-US"/>
              <a:t>的设备仍用</a:t>
            </a:r>
            <a:r>
              <a:rPr lang="en-US" altLang="zh-CN"/>
              <a:t>ARP</a:t>
            </a:r>
            <a:r>
              <a:rPr lang="zh-CN" altLang="en-US"/>
              <a:t>广播，跨区域则通过路由发送数据包。</a:t>
            </a:r>
            <a:endParaRPr lang="zh-CN" altLang="en-US"/>
          </a:p>
        </p:txBody>
      </p:sp>
      <p:sp>
        <p:nvSpPr>
          <p:cNvPr id="33" name="圆角矩形 32"/>
          <p:cNvSpPr/>
          <p:nvPr/>
        </p:nvSpPr>
        <p:spPr>
          <a:xfrm>
            <a:off x="2124075" y="3216275"/>
            <a:ext cx="2481580" cy="393700"/>
          </a:xfrm>
          <a:prstGeom prst="roundRect">
            <a:avLst/>
          </a:prstGeom>
          <a:solidFill>
            <a:schemeClr val="accent2">
              <a:lumMod val="20000"/>
              <a:lumOff val="80000"/>
            </a:schemeClr>
          </a:solidFill>
          <a:ln>
            <a:solidFill>
              <a:schemeClr val="accent2"/>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olidFill>
                  <a:schemeClr val="tx1"/>
                </a:solidFill>
              </a:rPr>
              <a:t>MAC+IP</a:t>
            </a:r>
            <a:endParaRPr lang="zh-CN" altLang="en-US">
              <a:solidFill>
                <a:schemeClr val="tx1"/>
              </a:solidFill>
            </a:endParaRPr>
          </a:p>
        </p:txBody>
      </p:sp>
      <p:sp>
        <p:nvSpPr>
          <p:cNvPr id="34" name="圆角矩形 33"/>
          <p:cNvSpPr/>
          <p:nvPr/>
        </p:nvSpPr>
        <p:spPr>
          <a:xfrm>
            <a:off x="4429760" y="3218180"/>
            <a:ext cx="740410" cy="393700"/>
          </a:xfrm>
          <a:prstGeom prst="roundRect">
            <a:avLst/>
          </a:prstGeom>
          <a:solidFill>
            <a:schemeClr val="accent2">
              <a:lumMod val="20000"/>
              <a:lumOff val="80000"/>
            </a:schemeClr>
          </a:solidFill>
          <a:ln>
            <a:solidFill>
              <a:schemeClr val="accent2"/>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solidFill>
                  <a:schemeClr val="tx1"/>
                </a:solidFill>
              </a:rPr>
              <a:t>数据</a:t>
            </a:r>
            <a:endParaRPr lang="zh-CN" altLang="en-US">
              <a:solidFill>
                <a:schemeClr val="tx1"/>
              </a:solidFill>
            </a:endParaRPr>
          </a:p>
        </p:txBody>
      </p:sp>
      <p:sp>
        <p:nvSpPr>
          <p:cNvPr id="35" name="圆角矩形 34"/>
          <p:cNvSpPr/>
          <p:nvPr/>
        </p:nvSpPr>
        <p:spPr>
          <a:xfrm>
            <a:off x="2020570" y="3131820"/>
            <a:ext cx="3263900" cy="571500"/>
          </a:xfrm>
          <a:prstGeom prst="roundRect">
            <a:avLst/>
          </a:prstGeom>
          <a:noFill/>
          <a:ln>
            <a:solidFill>
              <a:schemeClr val="accent2"/>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cxnSp>
        <p:nvCxnSpPr>
          <p:cNvPr id="38" name="直接连接符 37"/>
          <p:cNvCxnSpPr/>
          <p:nvPr/>
        </p:nvCxnSpPr>
        <p:spPr>
          <a:xfrm>
            <a:off x="206375" y="2862580"/>
            <a:ext cx="11853545" cy="0"/>
          </a:xfrm>
          <a:prstGeom prst="line">
            <a:avLst/>
          </a:prstGeom>
          <a:ln w="12700" cap="flat" cmpd="sng" algn="ctr">
            <a:solidFill>
              <a:schemeClr val="accent1"/>
            </a:solidFill>
            <a:prstDash val="dash"/>
            <a:miter lim="800000"/>
          </a:ln>
        </p:spPr>
        <p:style>
          <a:lnRef idx="0">
            <a:schemeClr val="accent1"/>
          </a:lnRef>
          <a:fillRef idx="0">
            <a:srgbClr val="FFFFFF"/>
          </a:fillRef>
          <a:effectRef idx="0">
            <a:srgbClr val="FFFFFF"/>
          </a:effectRef>
          <a:fontRef idx="minor">
            <a:schemeClr val="tx1"/>
          </a:fontRef>
        </p:style>
      </p:cxnSp>
      <p:sp>
        <p:nvSpPr>
          <p:cNvPr id="39" name="文本框 38"/>
          <p:cNvSpPr txBox="1"/>
          <p:nvPr/>
        </p:nvSpPr>
        <p:spPr>
          <a:xfrm>
            <a:off x="5593715" y="1941195"/>
            <a:ext cx="6540500" cy="922020"/>
          </a:xfrm>
          <a:prstGeom prst="rect">
            <a:avLst/>
          </a:prstGeom>
          <a:noFill/>
        </p:spPr>
        <p:txBody>
          <a:bodyPr wrap="square" rtlCol="0">
            <a:spAutoFit/>
          </a:bodyPr>
          <a:p>
            <a:r>
              <a:rPr lang="zh-CN" altLang="en-US"/>
              <a:t>为精确识别设备上的目标程序，便在数据包中引入端口标识，通过</a:t>
            </a:r>
            <a:r>
              <a:rPr lang="en-US" altLang="zh-CN"/>
              <a:t>TCP</a:t>
            </a:r>
            <a:r>
              <a:rPr lang="zh-CN" altLang="en-US"/>
              <a:t>或</a:t>
            </a:r>
            <a:r>
              <a:rPr lang="en-US" altLang="zh-CN"/>
              <a:t>UDP</a:t>
            </a:r>
            <a:r>
              <a:rPr lang="zh-CN" altLang="en-US"/>
              <a:t>建立端与端的</a:t>
            </a:r>
            <a:r>
              <a:rPr lang="zh-CN" altLang="en-US"/>
              <a:t>连接。数据包含报头（记录</a:t>
            </a:r>
            <a:r>
              <a:rPr lang="en-US" altLang="zh-CN"/>
              <a:t>MAC</a:t>
            </a:r>
            <a:r>
              <a:rPr lang="zh-CN" altLang="en-US"/>
              <a:t>、</a:t>
            </a:r>
            <a:r>
              <a:rPr lang="en-US" altLang="zh-CN"/>
              <a:t>IP</a:t>
            </a:r>
            <a:r>
              <a:rPr lang="zh-CN" altLang="en-US"/>
              <a:t>、端口、数据类型）和数据两部分，确保信息准确送达。</a:t>
            </a:r>
            <a:endParaRPr lang="zh-CN" altLang="en-US"/>
          </a:p>
        </p:txBody>
      </p:sp>
      <p:sp>
        <p:nvSpPr>
          <p:cNvPr id="40" name="圆角矩形 39"/>
          <p:cNvSpPr/>
          <p:nvPr/>
        </p:nvSpPr>
        <p:spPr>
          <a:xfrm>
            <a:off x="2150110" y="2184400"/>
            <a:ext cx="2481580" cy="393700"/>
          </a:xfrm>
          <a:prstGeom prst="roundRect">
            <a:avLst/>
          </a:prstGeom>
          <a:solidFill>
            <a:schemeClr val="accent2">
              <a:lumMod val="20000"/>
              <a:lumOff val="80000"/>
            </a:schemeClr>
          </a:solidFill>
          <a:ln>
            <a:solidFill>
              <a:schemeClr val="accent2"/>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olidFill>
                  <a:schemeClr val="tx1"/>
                </a:solidFill>
              </a:rPr>
              <a:t>MAC+IP+</a:t>
            </a:r>
            <a:r>
              <a:rPr lang="zh-CN" altLang="en-US">
                <a:solidFill>
                  <a:schemeClr val="tx1"/>
                </a:solidFill>
              </a:rPr>
              <a:t>端</a:t>
            </a:r>
            <a:r>
              <a:rPr lang="zh-CN" altLang="en-US">
                <a:solidFill>
                  <a:schemeClr val="tx1"/>
                </a:solidFill>
              </a:rPr>
              <a:t>口</a:t>
            </a:r>
            <a:endParaRPr lang="zh-CN" altLang="en-US">
              <a:solidFill>
                <a:schemeClr val="tx1"/>
              </a:solidFill>
            </a:endParaRPr>
          </a:p>
        </p:txBody>
      </p:sp>
      <p:sp>
        <p:nvSpPr>
          <p:cNvPr id="41" name="圆角矩形 40"/>
          <p:cNvSpPr/>
          <p:nvPr/>
        </p:nvSpPr>
        <p:spPr>
          <a:xfrm>
            <a:off x="4455795" y="2186305"/>
            <a:ext cx="740410" cy="393700"/>
          </a:xfrm>
          <a:prstGeom prst="roundRect">
            <a:avLst/>
          </a:prstGeom>
          <a:solidFill>
            <a:schemeClr val="accent2">
              <a:lumMod val="20000"/>
              <a:lumOff val="80000"/>
            </a:schemeClr>
          </a:solidFill>
          <a:ln>
            <a:solidFill>
              <a:schemeClr val="accent2"/>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solidFill>
                  <a:schemeClr val="tx1"/>
                </a:solidFill>
              </a:rPr>
              <a:t>数据</a:t>
            </a:r>
            <a:endParaRPr lang="zh-CN" altLang="en-US">
              <a:solidFill>
                <a:schemeClr val="tx1"/>
              </a:solidFill>
            </a:endParaRPr>
          </a:p>
        </p:txBody>
      </p:sp>
      <p:sp>
        <p:nvSpPr>
          <p:cNvPr id="42" name="圆角矩形 41"/>
          <p:cNvSpPr/>
          <p:nvPr/>
        </p:nvSpPr>
        <p:spPr>
          <a:xfrm>
            <a:off x="2046605" y="2099945"/>
            <a:ext cx="3263900" cy="571500"/>
          </a:xfrm>
          <a:prstGeom prst="roundRect">
            <a:avLst/>
          </a:prstGeom>
          <a:noFill/>
          <a:ln>
            <a:solidFill>
              <a:schemeClr val="accent2"/>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cxnSp>
        <p:nvCxnSpPr>
          <p:cNvPr id="43" name="直接连接符 42"/>
          <p:cNvCxnSpPr/>
          <p:nvPr/>
        </p:nvCxnSpPr>
        <p:spPr>
          <a:xfrm>
            <a:off x="201295" y="1899920"/>
            <a:ext cx="11853545" cy="0"/>
          </a:xfrm>
          <a:prstGeom prst="line">
            <a:avLst/>
          </a:prstGeom>
          <a:ln w="12700" cap="flat" cmpd="sng" algn="ctr">
            <a:solidFill>
              <a:schemeClr val="accent1"/>
            </a:solidFill>
            <a:prstDash val="dash"/>
            <a:miter lim="800000"/>
          </a:ln>
        </p:spPr>
        <p:style>
          <a:lnRef idx="0">
            <a:schemeClr val="accent1"/>
          </a:lnRef>
          <a:fillRef idx="0">
            <a:srgbClr val="FFFFFF"/>
          </a:fillRef>
          <a:effectRef idx="0">
            <a:srgbClr val="FFFFFF"/>
          </a:effectRef>
          <a:fontRef idx="minor">
            <a:schemeClr val="tx1"/>
          </a:fontRef>
        </p:style>
      </p:cxnSp>
      <p:sp>
        <p:nvSpPr>
          <p:cNvPr id="44" name="文本框 43"/>
          <p:cNvSpPr txBox="1"/>
          <p:nvPr/>
        </p:nvSpPr>
        <p:spPr>
          <a:xfrm>
            <a:off x="2020570" y="1176020"/>
            <a:ext cx="10034270" cy="368300"/>
          </a:xfrm>
          <a:prstGeom prst="rect">
            <a:avLst/>
          </a:prstGeom>
          <a:noFill/>
        </p:spPr>
        <p:txBody>
          <a:bodyPr wrap="square" rtlCol="0">
            <a:spAutoFit/>
          </a:bodyPr>
          <a:p>
            <a:r>
              <a:rPr lang="zh-CN" altLang="en-US"/>
              <a:t>常见的应用层协议：</a:t>
            </a:r>
            <a:r>
              <a:rPr lang="en-US" altLang="zh-CN">
                <a:solidFill>
                  <a:schemeClr val="accent2"/>
                </a:solidFill>
              </a:rPr>
              <a:t>HTTP</a:t>
            </a:r>
            <a:r>
              <a:rPr lang="zh-CN" altLang="en-US"/>
              <a:t>、</a:t>
            </a:r>
            <a:r>
              <a:rPr lang="en-US" altLang="zh-CN"/>
              <a:t>HTTPS</a:t>
            </a:r>
            <a:r>
              <a:rPr lang="zh-CN" altLang="en-US"/>
              <a:t>、</a:t>
            </a:r>
            <a:r>
              <a:rPr lang="en-US" altLang="zh-CN"/>
              <a:t>FTP</a:t>
            </a:r>
            <a:r>
              <a:rPr lang="zh-CN" altLang="en-US"/>
              <a:t>、</a:t>
            </a:r>
            <a:r>
              <a:rPr lang="en-US" altLang="zh-CN"/>
              <a:t>SMTP</a:t>
            </a:r>
            <a:r>
              <a:rPr lang="zh-CN" altLang="en-US"/>
              <a:t>、</a:t>
            </a:r>
            <a:r>
              <a:rPr lang="en-US" altLang="zh-CN"/>
              <a:t>POP3</a:t>
            </a:r>
            <a:r>
              <a:rPr lang="zh-CN" altLang="en-US"/>
              <a:t>、</a:t>
            </a:r>
            <a:r>
              <a:rPr lang="en-US" altLang="zh-CN"/>
              <a:t>IMAP</a:t>
            </a:r>
            <a:r>
              <a:rPr lang="zh-CN" altLang="en-US"/>
              <a:t>、</a:t>
            </a:r>
            <a:r>
              <a:rPr lang="en-US" altLang="zh-CN"/>
              <a:t>DNS</a:t>
            </a:r>
            <a:r>
              <a:rPr lang="zh-CN" altLang="en-US"/>
              <a:t>、</a:t>
            </a:r>
            <a:r>
              <a:rPr lang="en-US" altLang="zh-CN"/>
              <a:t>SSH</a:t>
            </a:r>
            <a:r>
              <a:rPr lang="zh-CN" altLang="en-US"/>
              <a:t>、</a:t>
            </a:r>
            <a:r>
              <a:rPr lang="en-US" altLang="zh-CN"/>
              <a:t>Telnet</a:t>
            </a:r>
            <a:r>
              <a:rPr lang="zh-CN" altLang="en-US"/>
              <a:t>、</a:t>
            </a:r>
            <a:r>
              <a:rPr lang="en-US" altLang="zh-CN"/>
              <a:t>SNMP</a:t>
            </a:r>
            <a:r>
              <a:rPr lang="zh-CN" altLang="en-US"/>
              <a:t>等。</a:t>
            </a:r>
            <a:endParaRPr lang="zh-CN" altLang="en-US"/>
          </a:p>
        </p:txBody>
      </p:sp>
      <p:cxnSp>
        <p:nvCxnSpPr>
          <p:cNvPr id="46" name="直接箭头连接符 45"/>
          <p:cNvCxnSpPr/>
          <p:nvPr/>
        </p:nvCxnSpPr>
        <p:spPr>
          <a:xfrm flipV="1">
            <a:off x="1498600" y="4859655"/>
            <a:ext cx="0" cy="549910"/>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cxnSp>
        <p:nvCxnSpPr>
          <p:cNvPr id="47" name="直接箭头连接符 46"/>
          <p:cNvCxnSpPr/>
          <p:nvPr/>
        </p:nvCxnSpPr>
        <p:spPr>
          <a:xfrm>
            <a:off x="482600" y="4859655"/>
            <a:ext cx="0" cy="558800"/>
          </a:xfrm>
          <a:prstGeom prst="straightConnector1">
            <a:avLst/>
          </a:prstGeom>
          <a:ln>
            <a:solidFill>
              <a:schemeClr val="accent2"/>
            </a:solidFill>
            <a:tailEnd type="arrow"/>
          </a:ln>
        </p:spPr>
        <p:style>
          <a:lnRef idx="2">
            <a:schemeClr val="accent1"/>
          </a:lnRef>
          <a:fillRef idx="0">
            <a:srgbClr val="FFFFFF"/>
          </a:fillRef>
          <a:effectRef idx="0">
            <a:srgbClr val="FFFFFF"/>
          </a:effectRef>
          <a:fontRef idx="minor">
            <a:schemeClr val="tx1"/>
          </a:fontRef>
        </p:style>
      </p:cxnSp>
      <p:cxnSp>
        <p:nvCxnSpPr>
          <p:cNvPr id="48" name="直接箭头连接符 47"/>
          <p:cNvCxnSpPr/>
          <p:nvPr/>
        </p:nvCxnSpPr>
        <p:spPr>
          <a:xfrm flipV="1">
            <a:off x="1498600" y="3691255"/>
            <a:ext cx="0" cy="588645"/>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cxnSp>
        <p:nvCxnSpPr>
          <p:cNvPr id="49" name="直接箭头连接符 48"/>
          <p:cNvCxnSpPr/>
          <p:nvPr/>
        </p:nvCxnSpPr>
        <p:spPr>
          <a:xfrm>
            <a:off x="482600" y="3691255"/>
            <a:ext cx="0" cy="597535"/>
          </a:xfrm>
          <a:prstGeom prst="straightConnector1">
            <a:avLst/>
          </a:prstGeom>
          <a:ln>
            <a:solidFill>
              <a:schemeClr val="accent2"/>
            </a:solidFill>
            <a:tailEnd type="arrow"/>
          </a:ln>
        </p:spPr>
        <p:style>
          <a:lnRef idx="2">
            <a:schemeClr val="accent1"/>
          </a:lnRef>
          <a:fillRef idx="0">
            <a:srgbClr val="FFFFFF"/>
          </a:fillRef>
          <a:effectRef idx="0">
            <a:srgbClr val="FFFFFF"/>
          </a:effectRef>
          <a:fontRef idx="minor">
            <a:schemeClr val="tx1"/>
          </a:fontRef>
        </p:style>
      </p:cxnSp>
      <p:cxnSp>
        <p:nvCxnSpPr>
          <p:cNvPr id="50" name="直接箭头连接符 49"/>
          <p:cNvCxnSpPr/>
          <p:nvPr/>
        </p:nvCxnSpPr>
        <p:spPr>
          <a:xfrm flipV="1">
            <a:off x="1498600" y="2637155"/>
            <a:ext cx="0" cy="469900"/>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cxnSp>
        <p:nvCxnSpPr>
          <p:cNvPr id="51" name="直接箭头连接符 50"/>
          <p:cNvCxnSpPr/>
          <p:nvPr/>
        </p:nvCxnSpPr>
        <p:spPr>
          <a:xfrm>
            <a:off x="482600" y="2624455"/>
            <a:ext cx="0" cy="508635"/>
          </a:xfrm>
          <a:prstGeom prst="straightConnector1">
            <a:avLst/>
          </a:prstGeom>
          <a:ln>
            <a:solidFill>
              <a:schemeClr val="accent2"/>
            </a:solidFill>
            <a:tailEnd type="arrow"/>
          </a:ln>
        </p:spPr>
        <p:style>
          <a:lnRef idx="2">
            <a:schemeClr val="accent1"/>
          </a:lnRef>
          <a:fillRef idx="0">
            <a:srgbClr val="FFFFFF"/>
          </a:fillRef>
          <a:effectRef idx="0">
            <a:srgbClr val="FFFFFF"/>
          </a:effectRef>
          <a:fontRef idx="minor">
            <a:schemeClr val="tx1"/>
          </a:fontRef>
        </p:style>
      </p:cxnSp>
      <p:cxnSp>
        <p:nvCxnSpPr>
          <p:cNvPr id="52" name="直接箭头连接符 51"/>
          <p:cNvCxnSpPr/>
          <p:nvPr/>
        </p:nvCxnSpPr>
        <p:spPr>
          <a:xfrm flipV="1">
            <a:off x="1498600" y="1634490"/>
            <a:ext cx="0" cy="431165"/>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cxnSp>
        <p:nvCxnSpPr>
          <p:cNvPr id="53" name="直接箭头连接符 52"/>
          <p:cNvCxnSpPr/>
          <p:nvPr/>
        </p:nvCxnSpPr>
        <p:spPr>
          <a:xfrm>
            <a:off x="482600" y="1633855"/>
            <a:ext cx="0" cy="431800"/>
          </a:xfrm>
          <a:prstGeom prst="straightConnector1">
            <a:avLst/>
          </a:prstGeom>
          <a:ln>
            <a:solidFill>
              <a:schemeClr val="accent2"/>
            </a:solidFill>
            <a:tailEnd type="arrow"/>
          </a:ln>
        </p:spPr>
        <p:style>
          <a:lnRef idx="2">
            <a:schemeClr val="accent1"/>
          </a:lnRef>
          <a:fillRef idx="0">
            <a:srgbClr val="FFFFFF"/>
          </a:fillRef>
          <a:effectRef idx="0">
            <a:srgbClr val="FFFFFF"/>
          </a:effectRef>
          <a:fontRef idx="minor">
            <a:schemeClr val="tx1"/>
          </a:fontRef>
        </p:style>
      </p:cxn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sp>
        <p:nvSpPr>
          <p:cNvPr id="14" name="圆角矩形 13"/>
          <p:cNvSpPr/>
          <p:nvPr/>
        </p:nvSpPr>
        <p:spPr>
          <a:xfrm>
            <a:off x="181610" y="175895"/>
            <a:ext cx="11797030" cy="670560"/>
          </a:xfrm>
          <a:prstGeom prst="roundRect">
            <a:avLst/>
          </a:prstGeom>
          <a:solidFill>
            <a:schemeClr val="accent2"/>
          </a:solidFill>
          <a:ln>
            <a:noFill/>
          </a:ln>
        </p:spPr>
        <p:style>
          <a:lnRef idx="3">
            <a:schemeClr val="accent1"/>
          </a:lnRef>
          <a:fillRef idx="0">
            <a:srgbClr val="FFFFFF"/>
          </a:fillRef>
          <a:effectRef idx="0">
            <a:srgbClr val="FFFFFF"/>
          </a:effectRef>
          <a:fontRef idx="minor">
            <a:schemeClr val="tx1"/>
          </a:fontRef>
        </p:style>
        <p:txBody>
          <a:bodyPr rtlCol="0" anchor="ctr"/>
          <a:p>
            <a:pPr algn="ctr"/>
            <a:r>
              <a:rPr lang="en-US" altLang="zh-CN" sz="2800">
                <a:solidFill>
                  <a:schemeClr val="bg1"/>
                </a:solidFill>
              </a:rPr>
              <a:t>3.3 HTTP</a:t>
            </a:r>
            <a:r>
              <a:rPr lang="zh-CN" altLang="en-US" sz="2800">
                <a:solidFill>
                  <a:schemeClr val="bg1"/>
                </a:solidFill>
              </a:rPr>
              <a:t>协议</a:t>
            </a:r>
            <a:r>
              <a:rPr lang="zh-CN" altLang="en-US" sz="2800">
                <a:solidFill>
                  <a:schemeClr val="bg1"/>
                </a:solidFill>
              </a:rPr>
              <a:t>概述</a:t>
            </a:r>
            <a:endParaRPr lang="zh-CN" altLang="en-US" sz="2800">
              <a:solidFill>
                <a:schemeClr val="bg1"/>
              </a:solidFill>
            </a:endParaRPr>
          </a:p>
        </p:txBody>
      </p:sp>
      <p:sp>
        <p:nvSpPr>
          <p:cNvPr id="15" name="矩形 14"/>
          <p:cNvSpPr/>
          <p:nvPr/>
        </p:nvSpPr>
        <p:spPr>
          <a:xfrm>
            <a:off x="0" y="6516370"/>
            <a:ext cx="12192000" cy="76200"/>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6" name="矩形 15"/>
          <p:cNvSpPr/>
          <p:nvPr/>
        </p:nvSpPr>
        <p:spPr>
          <a:xfrm>
            <a:off x="10602278" y="6551295"/>
            <a:ext cx="1589405" cy="306705"/>
          </a:xfrm>
          <a:prstGeom prst="rect">
            <a:avLst/>
          </a:prstGeom>
          <a:noFill/>
          <a:ln>
            <a:noFill/>
          </a:ln>
        </p:spPr>
        <p:txBody>
          <a:bodyPr wrap="none" rtlCol="0" anchor="t">
            <a:spAutoFit/>
          </a:bodyPr>
          <a:p>
            <a:pPr algn="ctr"/>
            <a:r>
              <a:rPr lang="en-US" sz="1400" b="1">
                <a:ln w="15875"/>
                <a:solidFill>
                  <a:schemeClr val="accent2"/>
                </a:solidFill>
                <a:effectLst/>
              </a:rPr>
              <a:t>www.qiaozhuo.net</a:t>
            </a:r>
            <a:endParaRPr lang="en-US" sz="1400" b="1">
              <a:ln w="15875"/>
              <a:solidFill>
                <a:schemeClr val="accent2"/>
              </a:solidFill>
              <a:effectLst/>
            </a:endParaRPr>
          </a:p>
        </p:txBody>
      </p:sp>
      <p:sp>
        <p:nvSpPr>
          <p:cNvPr id="2" name="文本框 1"/>
          <p:cNvSpPr txBox="1"/>
          <p:nvPr/>
        </p:nvSpPr>
        <p:spPr>
          <a:xfrm>
            <a:off x="463550" y="965200"/>
            <a:ext cx="11264900" cy="3476625"/>
          </a:xfrm>
          <a:prstGeom prst="rect">
            <a:avLst/>
          </a:prstGeom>
          <a:noFill/>
        </p:spPr>
        <p:txBody>
          <a:bodyPr wrap="square" rtlCol="0">
            <a:spAutoFit/>
          </a:bodyPr>
          <a:p>
            <a:r>
              <a:rPr lang="en-US" altLang="zh-CN" sz="2000" b="1">
                <a:solidFill>
                  <a:schemeClr val="accent2"/>
                </a:solidFill>
              </a:rPr>
              <a:t>HTTP</a:t>
            </a:r>
            <a:r>
              <a:rPr lang="zh-CN" altLang="en-US" sz="2000"/>
              <a:t>，全称</a:t>
            </a:r>
            <a:r>
              <a:rPr lang="en-US" altLang="zh-CN" sz="2000"/>
              <a:t>Hyper Text Transfer Protocol</a:t>
            </a:r>
            <a:r>
              <a:rPr lang="zh-CN" altLang="en-US" sz="2000"/>
              <a:t>，即超文本传输协议。它是一种应用层协议，规定了从</a:t>
            </a:r>
            <a:r>
              <a:rPr lang="en-US" altLang="zh-CN" sz="2000"/>
              <a:t>Web</a:t>
            </a:r>
            <a:r>
              <a:rPr lang="zh-CN" altLang="en-US" sz="2000"/>
              <a:t>服务器传输超文本到本地浏览器的传输规范。</a:t>
            </a:r>
            <a:r>
              <a:rPr lang="en-US" altLang="zh-CN" sz="2000"/>
              <a:t>HTTP</a:t>
            </a:r>
            <a:r>
              <a:rPr lang="zh-CN" altLang="en-US" sz="2000"/>
              <a:t>协议的主要作用是在浏览器与服务器之间传送文档，这些文档包括超文本文档（如</a:t>
            </a:r>
            <a:r>
              <a:rPr lang="en-US" altLang="zh-CN" sz="2000"/>
              <a:t>HTML</a:t>
            </a:r>
            <a:r>
              <a:rPr lang="zh-CN" altLang="en-US" sz="2000"/>
              <a:t>文件）、图片、视频等。</a:t>
            </a:r>
            <a:endParaRPr lang="zh-CN" altLang="en-US" sz="2000"/>
          </a:p>
          <a:p>
            <a:endParaRPr lang="zh-CN" altLang="en-US" sz="2000"/>
          </a:p>
          <a:p>
            <a:r>
              <a:rPr lang="en-US" altLang="zh-CN" sz="2000"/>
              <a:t>HTTP</a:t>
            </a:r>
            <a:r>
              <a:rPr lang="zh-CN" altLang="en-US" sz="2000"/>
              <a:t>协议是基于</a:t>
            </a:r>
            <a:r>
              <a:rPr lang="en-US" altLang="zh-CN" sz="2000"/>
              <a:t>TCP/IP</a:t>
            </a:r>
            <a:r>
              <a:rPr lang="zh-CN" altLang="en-US" sz="2000"/>
              <a:t>协议栈上的应用层协议。它利用</a:t>
            </a:r>
            <a:r>
              <a:rPr lang="en-US" altLang="zh-CN" sz="2000"/>
              <a:t>TCP</a:t>
            </a:r>
            <a:r>
              <a:rPr lang="zh-CN" altLang="en-US" sz="2000"/>
              <a:t>协议提供的可靠传输服务，在客户端与服务器之间传输数据。具体来说，</a:t>
            </a:r>
            <a:r>
              <a:rPr lang="en-US" altLang="zh-CN" sz="2000"/>
              <a:t>HTTP</a:t>
            </a:r>
            <a:r>
              <a:rPr lang="zh-CN" altLang="en-US" sz="2000"/>
              <a:t>协议通过</a:t>
            </a:r>
            <a:r>
              <a:rPr lang="en-US" altLang="zh-CN" sz="2000"/>
              <a:t>TCP</a:t>
            </a:r>
            <a:r>
              <a:rPr lang="zh-CN" altLang="en-US" sz="2000"/>
              <a:t>协议建立连接，并在连接上发送请求和接收响应。</a:t>
            </a:r>
            <a:r>
              <a:rPr lang="en-US" altLang="zh-CN" sz="2000"/>
              <a:t>TCP</a:t>
            </a:r>
            <a:r>
              <a:rPr lang="zh-CN" altLang="en-US" sz="2000"/>
              <a:t>协议负责保证数据传输的可靠性，而</a:t>
            </a:r>
            <a:r>
              <a:rPr lang="en-US" altLang="zh-CN" sz="2000"/>
              <a:t>HTTP</a:t>
            </a:r>
            <a:r>
              <a:rPr lang="zh-CN" altLang="en-US" sz="2000"/>
              <a:t>协议则规定了数据传输的格式、方式以及服务器如何回应等具体细节。</a:t>
            </a:r>
            <a:endParaRPr lang="zh-CN" altLang="en-US" sz="2000"/>
          </a:p>
          <a:p>
            <a:endParaRPr lang="zh-CN" altLang="en-US" sz="2000"/>
          </a:p>
          <a:p>
            <a:r>
              <a:rPr lang="en-US" altLang="zh-CN" sz="2000"/>
              <a:t>TCP/IP</a:t>
            </a:r>
            <a:r>
              <a:rPr lang="zh-CN" altLang="en-US" sz="2000"/>
              <a:t>协议就像是一条条道路和铁路，而</a:t>
            </a:r>
            <a:r>
              <a:rPr lang="en-US" altLang="zh-CN" sz="2000"/>
              <a:t>HTTP</a:t>
            </a:r>
            <a:r>
              <a:rPr lang="zh-CN" altLang="en-US" sz="2000"/>
              <a:t>协议就像是在这些道路和铁路上行驶的汽车或货车，负责将数据从一端运送到另一端。</a:t>
            </a:r>
            <a:endParaRPr lang="zh-CN" altLang="en-US" sz="2000"/>
          </a:p>
        </p:txBody>
      </p:sp>
      <p:pic>
        <p:nvPicPr>
          <p:cNvPr id="3" name="图片 2" descr="电脑"/>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70535" y="4413885"/>
            <a:ext cx="1828165" cy="1828165"/>
          </a:xfrm>
          <a:prstGeom prst="rect">
            <a:avLst/>
          </a:prstGeom>
        </p:spPr>
      </p:pic>
      <p:pic>
        <p:nvPicPr>
          <p:cNvPr id="4" name="图片 3" descr="服务器"/>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105140" y="4413885"/>
            <a:ext cx="1621790" cy="1621790"/>
          </a:xfrm>
          <a:prstGeom prst="rect">
            <a:avLst/>
          </a:prstGeom>
        </p:spPr>
      </p:pic>
      <p:sp>
        <p:nvSpPr>
          <p:cNvPr id="5" name="五边形 4"/>
          <p:cNvSpPr/>
          <p:nvPr/>
        </p:nvSpPr>
        <p:spPr>
          <a:xfrm>
            <a:off x="3347085" y="4727575"/>
            <a:ext cx="4410075" cy="1021080"/>
          </a:xfrm>
          <a:prstGeom prst="homePlate">
            <a:avLst/>
          </a:prstGeom>
          <a:solidFill>
            <a:schemeClr val="accent2">
              <a:lumMod val="20000"/>
              <a:lumOff val="8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l"/>
            <a:r>
              <a:rPr lang="en-US" altLang="zh-CN">
                <a:solidFill>
                  <a:schemeClr val="tx1"/>
                </a:solidFill>
              </a:rPr>
              <a:t>  </a:t>
            </a:r>
            <a:r>
              <a:rPr lang="zh-CN" altLang="en-US">
                <a:solidFill>
                  <a:schemeClr val="tx1"/>
                </a:solidFill>
              </a:rPr>
              <a:t>通过</a:t>
            </a:r>
            <a:r>
              <a:rPr lang="en-US" altLang="zh-CN">
                <a:solidFill>
                  <a:schemeClr val="tx1"/>
                </a:solidFill>
              </a:rPr>
              <a:t>TCP</a:t>
            </a:r>
            <a:r>
              <a:rPr lang="zh-CN" altLang="en-US">
                <a:solidFill>
                  <a:schemeClr val="tx1"/>
                </a:solidFill>
              </a:rPr>
              <a:t>协议建立端到端的连接</a:t>
            </a:r>
            <a:endParaRPr lang="zh-CN" altLang="en-US">
              <a:solidFill>
                <a:schemeClr val="tx1"/>
              </a:solidFill>
            </a:endParaRPr>
          </a:p>
          <a:p>
            <a:pPr algn="l"/>
            <a:r>
              <a:rPr lang="en-US" altLang="zh-CN">
                <a:solidFill>
                  <a:schemeClr val="tx1"/>
                </a:solidFill>
              </a:rPr>
              <a:t>  </a:t>
            </a:r>
            <a:endParaRPr lang="en-US" altLang="zh-CN">
              <a:solidFill>
                <a:schemeClr val="tx1"/>
              </a:solidFill>
            </a:endParaRPr>
          </a:p>
          <a:p>
            <a:pPr algn="l"/>
            <a:endParaRPr lang="en-US" altLang="zh-CN">
              <a:solidFill>
                <a:schemeClr val="tx1"/>
              </a:solidFill>
            </a:endParaRPr>
          </a:p>
        </p:txBody>
      </p:sp>
      <p:sp>
        <p:nvSpPr>
          <p:cNvPr id="6" name="五边形 5"/>
          <p:cNvSpPr/>
          <p:nvPr/>
        </p:nvSpPr>
        <p:spPr>
          <a:xfrm rot="10800000">
            <a:off x="2548255" y="4727575"/>
            <a:ext cx="798830" cy="1021080"/>
          </a:xfrm>
          <a:prstGeom prst="homePlate">
            <a:avLst/>
          </a:prstGeom>
          <a:solidFill>
            <a:schemeClr val="accent2">
              <a:lumMod val="20000"/>
              <a:lumOff val="8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chemeClr val="tx1"/>
              </a:solidFill>
            </a:endParaRPr>
          </a:p>
        </p:txBody>
      </p:sp>
      <p:sp>
        <p:nvSpPr>
          <p:cNvPr id="7" name="文本框 6"/>
          <p:cNvSpPr txBox="1"/>
          <p:nvPr/>
        </p:nvSpPr>
        <p:spPr>
          <a:xfrm>
            <a:off x="692150" y="6120130"/>
            <a:ext cx="1384300" cy="368300"/>
          </a:xfrm>
          <a:prstGeom prst="rect">
            <a:avLst/>
          </a:prstGeom>
          <a:noFill/>
        </p:spPr>
        <p:txBody>
          <a:bodyPr wrap="square" rtlCol="0">
            <a:spAutoFit/>
          </a:bodyPr>
          <a:p>
            <a:pPr algn="ctr"/>
            <a:r>
              <a:rPr lang="zh-CN" altLang="en-US"/>
              <a:t>客户</a:t>
            </a:r>
            <a:r>
              <a:rPr lang="zh-CN" altLang="en-US"/>
              <a:t>端</a:t>
            </a:r>
            <a:endParaRPr lang="zh-CN" altLang="en-US"/>
          </a:p>
        </p:txBody>
      </p:sp>
      <p:sp>
        <p:nvSpPr>
          <p:cNvPr id="8" name="文本框 7"/>
          <p:cNvSpPr txBox="1"/>
          <p:nvPr/>
        </p:nvSpPr>
        <p:spPr>
          <a:xfrm>
            <a:off x="8174355" y="6053455"/>
            <a:ext cx="1384300" cy="368300"/>
          </a:xfrm>
          <a:prstGeom prst="rect">
            <a:avLst/>
          </a:prstGeom>
          <a:noFill/>
        </p:spPr>
        <p:txBody>
          <a:bodyPr wrap="square" rtlCol="0">
            <a:spAutoFit/>
          </a:bodyPr>
          <a:p>
            <a:pPr algn="ctr"/>
            <a:r>
              <a:rPr lang="zh-CN" altLang="en-US"/>
              <a:t>服务</a:t>
            </a:r>
            <a:r>
              <a:rPr lang="zh-CN" altLang="en-US"/>
              <a:t>器</a:t>
            </a:r>
            <a:endParaRPr lang="zh-CN" altLang="en-US"/>
          </a:p>
        </p:txBody>
      </p:sp>
      <p:sp>
        <p:nvSpPr>
          <p:cNvPr id="9" name="五边形 8"/>
          <p:cNvSpPr/>
          <p:nvPr/>
        </p:nvSpPr>
        <p:spPr>
          <a:xfrm>
            <a:off x="3423285" y="5178425"/>
            <a:ext cx="3557270" cy="383540"/>
          </a:xfrm>
          <a:prstGeom prst="homePlate">
            <a:avLst/>
          </a:prstGeom>
          <a:solidFill>
            <a:srgbClr val="FF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l"/>
            <a:r>
              <a:rPr lang="en-US" altLang="zh-CN">
                <a:solidFill>
                  <a:schemeClr val="tx1"/>
                </a:solidFill>
              </a:rPr>
              <a:t>  </a:t>
            </a:r>
            <a:r>
              <a:rPr lang="zh-CN" altLang="en-US">
                <a:solidFill>
                  <a:schemeClr val="tx1"/>
                </a:solidFill>
              </a:rPr>
              <a:t>通过</a:t>
            </a:r>
            <a:r>
              <a:rPr lang="en-US" altLang="zh-CN">
                <a:solidFill>
                  <a:schemeClr val="tx1"/>
                </a:solidFill>
              </a:rPr>
              <a:t>HTTP</a:t>
            </a:r>
            <a:r>
              <a:rPr lang="zh-CN" altLang="en-US">
                <a:solidFill>
                  <a:schemeClr val="tx1"/>
                </a:solidFill>
              </a:rPr>
              <a:t>协议请求和接收回</a:t>
            </a:r>
            <a:r>
              <a:rPr lang="zh-CN" altLang="en-US">
                <a:solidFill>
                  <a:schemeClr val="tx1"/>
                </a:solidFill>
              </a:rPr>
              <a:t>应</a:t>
            </a:r>
            <a:endParaRPr lang="zh-CN" altLang="en-US">
              <a:solidFill>
                <a:schemeClr val="tx1"/>
              </a:solidFill>
            </a:endParaRPr>
          </a:p>
        </p:txBody>
      </p:sp>
      <p:sp>
        <p:nvSpPr>
          <p:cNvPr id="10" name="五边形 9"/>
          <p:cNvSpPr/>
          <p:nvPr/>
        </p:nvSpPr>
        <p:spPr>
          <a:xfrm rot="10800000">
            <a:off x="3230880" y="5177790"/>
            <a:ext cx="341630" cy="384175"/>
          </a:xfrm>
          <a:prstGeom prst="homePlate">
            <a:avLst/>
          </a:prstGeom>
          <a:solidFill>
            <a:srgbClr val="FF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chemeClr val="tx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sp>
        <p:nvSpPr>
          <p:cNvPr id="14" name="圆角矩形 13"/>
          <p:cNvSpPr/>
          <p:nvPr/>
        </p:nvSpPr>
        <p:spPr>
          <a:xfrm>
            <a:off x="181610" y="175895"/>
            <a:ext cx="11797030" cy="670560"/>
          </a:xfrm>
          <a:prstGeom prst="roundRect">
            <a:avLst/>
          </a:prstGeom>
          <a:solidFill>
            <a:schemeClr val="accent2"/>
          </a:solidFill>
          <a:ln>
            <a:noFill/>
          </a:ln>
        </p:spPr>
        <p:style>
          <a:lnRef idx="3">
            <a:schemeClr val="accent1"/>
          </a:lnRef>
          <a:fillRef idx="0">
            <a:srgbClr val="FFFFFF"/>
          </a:fillRef>
          <a:effectRef idx="0">
            <a:srgbClr val="FFFFFF"/>
          </a:effectRef>
          <a:fontRef idx="minor">
            <a:schemeClr val="tx1"/>
          </a:fontRef>
        </p:style>
        <p:txBody>
          <a:bodyPr rtlCol="0" anchor="ctr"/>
          <a:p>
            <a:pPr algn="ctr"/>
            <a:r>
              <a:rPr lang="en-US" altLang="zh-CN" sz="2800">
                <a:solidFill>
                  <a:schemeClr val="bg1"/>
                </a:solidFill>
              </a:rPr>
              <a:t>3.3 HTTP</a:t>
            </a:r>
            <a:r>
              <a:rPr lang="zh-CN" altLang="en-US" sz="2800">
                <a:solidFill>
                  <a:schemeClr val="bg1"/>
                </a:solidFill>
              </a:rPr>
              <a:t>协议</a:t>
            </a:r>
            <a:r>
              <a:rPr lang="zh-CN" altLang="en-US" sz="2800">
                <a:solidFill>
                  <a:schemeClr val="bg1"/>
                </a:solidFill>
              </a:rPr>
              <a:t>概述</a:t>
            </a:r>
            <a:endParaRPr lang="zh-CN" altLang="en-US" sz="2800">
              <a:solidFill>
                <a:schemeClr val="bg1"/>
              </a:solidFill>
            </a:endParaRPr>
          </a:p>
        </p:txBody>
      </p:sp>
      <p:sp>
        <p:nvSpPr>
          <p:cNvPr id="15" name="矩形 14"/>
          <p:cNvSpPr/>
          <p:nvPr/>
        </p:nvSpPr>
        <p:spPr>
          <a:xfrm>
            <a:off x="0" y="6516370"/>
            <a:ext cx="12192000" cy="76200"/>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6" name="矩形 15"/>
          <p:cNvSpPr/>
          <p:nvPr/>
        </p:nvSpPr>
        <p:spPr>
          <a:xfrm>
            <a:off x="10602278" y="6551295"/>
            <a:ext cx="1589405" cy="306705"/>
          </a:xfrm>
          <a:prstGeom prst="rect">
            <a:avLst/>
          </a:prstGeom>
          <a:noFill/>
          <a:ln>
            <a:noFill/>
          </a:ln>
        </p:spPr>
        <p:txBody>
          <a:bodyPr wrap="none" rtlCol="0" anchor="t">
            <a:spAutoFit/>
          </a:bodyPr>
          <a:p>
            <a:pPr algn="ctr"/>
            <a:r>
              <a:rPr lang="en-US" sz="1400" b="1">
                <a:ln w="15875"/>
                <a:solidFill>
                  <a:schemeClr val="accent2"/>
                </a:solidFill>
                <a:effectLst/>
              </a:rPr>
              <a:t>www.qiaozhuo.net</a:t>
            </a:r>
            <a:endParaRPr lang="en-US" sz="1400" b="1">
              <a:ln w="15875"/>
              <a:solidFill>
                <a:schemeClr val="accent2"/>
              </a:solidFill>
              <a:effectLst/>
            </a:endParaRPr>
          </a:p>
        </p:txBody>
      </p:sp>
      <p:sp>
        <p:nvSpPr>
          <p:cNvPr id="2" name="文本框 1"/>
          <p:cNvSpPr txBox="1"/>
          <p:nvPr/>
        </p:nvSpPr>
        <p:spPr>
          <a:xfrm>
            <a:off x="463550" y="965200"/>
            <a:ext cx="11264900" cy="4399915"/>
          </a:xfrm>
          <a:prstGeom prst="rect">
            <a:avLst/>
          </a:prstGeom>
          <a:noFill/>
        </p:spPr>
        <p:txBody>
          <a:bodyPr wrap="square" rtlCol="0">
            <a:spAutoFit/>
          </a:bodyPr>
          <a:p>
            <a:r>
              <a:rPr lang="zh-CN" altLang="en-US" sz="2000"/>
              <a:t>一次</a:t>
            </a:r>
            <a:r>
              <a:rPr lang="en-US" altLang="zh-CN" sz="2000">
                <a:solidFill>
                  <a:schemeClr val="accent2"/>
                </a:solidFill>
              </a:rPr>
              <a:t>HTTP</a:t>
            </a:r>
            <a:r>
              <a:rPr lang="zh-CN" altLang="en-US" sz="2000"/>
              <a:t>操作被称为一个事务，其</a:t>
            </a:r>
            <a:r>
              <a:rPr lang="zh-CN" altLang="en-US" sz="2000">
                <a:solidFill>
                  <a:schemeClr val="accent2"/>
                </a:solidFill>
              </a:rPr>
              <a:t>工作流程</a:t>
            </a:r>
            <a:r>
              <a:rPr lang="zh-CN" altLang="en-US" sz="2000"/>
              <a:t>包含以下四个主要步骤：</a:t>
            </a:r>
            <a:endParaRPr lang="zh-CN" altLang="en-US" sz="2000"/>
          </a:p>
          <a:p>
            <a:endParaRPr lang="en-US" altLang="zh-CN" sz="2000"/>
          </a:p>
          <a:p>
            <a:pPr marL="342900" indent="-342900">
              <a:buFont typeface="Arial" panose="020B0604020202020204" pitchFamily="34" charset="0"/>
              <a:buChar char="•"/>
            </a:pPr>
            <a:r>
              <a:rPr lang="zh-CN" altLang="en-US" sz="2000">
                <a:solidFill>
                  <a:schemeClr val="accent2"/>
                </a:solidFill>
              </a:rPr>
              <a:t>建立连接：</a:t>
            </a:r>
            <a:r>
              <a:rPr lang="zh-CN" altLang="en-US" sz="2000"/>
              <a:t>当用户点击某个超级链接时，</a:t>
            </a:r>
            <a:r>
              <a:rPr lang="en-US" altLang="zh-CN" sz="2000"/>
              <a:t>HTTP</a:t>
            </a:r>
            <a:r>
              <a:rPr lang="zh-CN" altLang="en-US" sz="2000"/>
              <a:t>操作随即启动，客户机与服务器之间首先需要建立连接。</a:t>
            </a:r>
            <a:endParaRPr lang="zh-CN" altLang="en-US" sz="2000"/>
          </a:p>
          <a:p>
            <a:pPr marL="342900" indent="-342900">
              <a:buFont typeface="Arial" panose="020B0604020202020204" pitchFamily="34" charset="0"/>
              <a:buChar char="•"/>
            </a:pPr>
            <a:r>
              <a:rPr lang="zh-CN" altLang="en-US" sz="2000">
                <a:solidFill>
                  <a:schemeClr val="accent2"/>
                </a:solidFill>
              </a:rPr>
              <a:t>发送请求：</a:t>
            </a:r>
            <a:r>
              <a:rPr lang="zh-CN" altLang="en-US" sz="2000"/>
              <a:t>连接建立后，客户机向服务器发送一个请求。该请求的格式包括统一资源标识符（</a:t>
            </a:r>
            <a:r>
              <a:rPr lang="en-US" altLang="zh-CN" sz="2000"/>
              <a:t>URL</a:t>
            </a:r>
            <a:r>
              <a:rPr lang="zh-CN" altLang="en-US" sz="2000"/>
              <a:t>）、协议版本号，以及后续的</a:t>
            </a:r>
            <a:r>
              <a:rPr lang="en-US" altLang="zh-CN" sz="2000"/>
              <a:t>MIME</a:t>
            </a:r>
            <a:r>
              <a:rPr lang="zh-CN" altLang="en-US" sz="2000"/>
              <a:t>信息，这些</a:t>
            </a:r>
            <a:r>
              <a:rPr lang="en-US" altLang="zh-CN" sz="2000"/>
              <a:t>MIME</a:t>
            </a:r>
            <a:r>
              <a:rPr lang="zh-CN" altLang="en-US" sz="2000"/>
              <a:t>信息涵盖了请求修饰符、客户机信息和可能包含的内容。</a:t>
            </a:r>
            <a:endParaRPr lang="zh-CN" altLang="en-US" sz="2000"/>
          </a:p>
          <a:p>
            <a:pPr marL="342900" indent="-342900">
              <a:buFont typeface="Arial" panose="020B0604020202020204" pitchFamily="34" charset="0"/>
              <a:buChar char="•"/>
            </a:pPr>
            <a:r>
              <a:rPr lang="zh-CN" altLang="en-US" sz="2000">
                <a:solidFill>
                  <a:schemeClr val="accent2"/>
                </a:solidFill>
              </a:rPr>
              <a:t>接收响应：</a:t>
            </a:r>
            <a:r>
              <a:rPr lang="zh-CN" altLang="en-US" sz="2000"/>
              <a:t>服务器接收到请求后，会返回一个响应信息。这个响应的格式为一个状态行，其中包括信息的协议版本号、一个表示成功或错误的代码，以及后续的</a:t>
            </a:r>
            <a:r>
              <a:rPr lang="en-US" altLang="zh-CN" sz="2000"/>
              <a:t>MIME</a:t>
            </a:r>
            <a:r>
              <a:rPr lang="zh-CN" altLang="en-US" sz="2000"/>
              <a:t>信息，这些</a:t>
            </a:r>
            <a:r>
              <a:rPr lang="en-US" altLang="zh-CN" sz="2000"/>
              <a:t>MIME</a:t>
            </a:r>
            <a:r>
              <a:rPr lang="zh-CN" altLang="en-US" sz="2000"/>
              <a:t>信息包含了服务器信息、实体信息和可能的内容。</a:t>
            </a:r>
            <a:endParaRPr lang="zh-CN" altLang="en-US" sz="2000"/>
          </a:p>
          <a:p>
            <a:pPr marL="342900" indent="-342900">
              <a:buFont typeface="Arial" panose="020B0604020202020204" pitchFamily="34" charset="0"/>
              <a:buChar char="•"/>
            </a:pPr>
            <a:r>
              <a:rPr lang="zh-CN" altLang="en-US" sz="2000">
                <a:solidFill>
                  <a:schemeClr val="accent2"/>
                </a:solidFill>
              </a:rPr>
              <a:t>信息显示与断开连接：</a:t>
            </a:r>
            <a:r>
              <a:rPr lang="zh-CN" altLang="en-US" sz="2000"/>
              <a:t>客户端通过浏览器接收并显示服务器返回的信息，最终展示在用户的显示屏上。完成信息显示后，客户机与服务器之间的连接会断开。如果在整个过程中的任何一步出现错误，错误信息将被返回给客户端，并通过显示屏展示给用户。对于用户而言，这些复杂的操作过程完全由</a:t>
            </a:r>
            <a:r>
              <a:rPr lang="en-US" altLang="zh-CN" sz="2000"/>
              <a:t>HTTP</a:t>
            </a:r>
            <a:r>
              <a:rPr lang="zh-CN" altLang="en-US" sz="2000"/>
              <a:t>自动完成，用户只需点击鼠标并等待信息显示即可。</a:t>
            </a:r>
            <a:endParaRPr lang="zh-CN" altLang="en-US" sz="2000"/>
          </a:p>
        </p:txBody>
      </p:sp>
      <p:pic>
        <p:nvPicPr>
          <p:cNvPr id="3" name="图片 2" descr="电脑"/>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098550" y="5365115"/>
            <a:ext cx="868045" cy="868045"/>
          </a:xfrm>
          <a:prstGeom prst="rect">
            <a:avLst/>
          </a:prstGeom>
        </p:spPr>
      </p:pic>
      <p:pic>
        <p:nvPicPr>
          <p:cNvPr id="4" name="图片 3" descr="服务器"/>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105140" y="5288915"/>
            <a:ext cx="746760" cy="746760"/>
          </a:xfrm>
          <a:prstGeom prst="rect">
            <a:avLst/>
          </a:prstGeom>
        </p:spPr>
      </p:pic>
      <p:sp>
        <p:nvSpPr>
          <p:cNvPr id="5" name="五边形 4"/>
          <p:cNvSpPr/>
          <p:nvPr/>
        </p:nvSpPr>
        <p:spPr>
          <a:xfrm>
            <a:off x="3230880" y="5408930"/>
            <a:ext cx="4410075" cy="1021080"/>
          </a:xfrm>
          <a:prstGeom prst="homePlate">
            <a:avLst/>
          </a:prstGeom>
          <a:solidFill>
            <a:schemeClr val="accent2">
              <a:lumMod val="20000"/>
              <a:lumOff val="8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l"/>
            <a:r>
              <a:rPr lang="en-US" altLang="zh-CN">
                <a:solidFill>
                  <a:schemeClr val="tx1"/>
                </a:solidFill>
              </a:rPr>
              <a:t>  </a:t>
            </a:r>
            <a:r>
              <a:rPr lang="zh-CN" altLang="en-US">
                <a:solidFill>
                  <a:schemeClr val="tx1"/>
                </a:solidFill>
              </a:rPr>
              <a:t>通过</a:t>
            </a:r>
            <a:r>
              <a:rPr lang="en-US" altLang="zh-CN">
                <a:solidFill>
                  <a:schemeClr val="tx1"/>
                </a:solidFill>
              </a:rPr>
              <a:t>TCP</a:t>
            </a:r>
            <a:r>
              <a:rPr lang="zh-CN" altLang="en-US">
                <a:solidFill>
                  <a:schemeClr val="tx1"/>
                </a:solidFill>
              </a:rPr>
              <a:t>协议建立端到端的连接</a:t>
            </a:r>
            <a:endParaRPr lang="zh-CN" altLang="en-US">
              <a:solidFill>
                <a:schemeClr val="tx1"/>
              </a:solidFill>
            </a:endParaRPr>
          </a:p>
          <a:p>
            <a:pPr algn="l"/>
            <a:r>
              <a:rPr lang="en-US" altLang="zh-CN">
                <a:solidFill>
                  <a:schemeClr val="tx1"/>
                </a:solidFill>
              </a:rPr>
              <a:t>  </a:t>
            </a:r>
            <a:endParaRPr lang="en-US" altLang="zh-CN">
              <a:solidFill>
                <a:schemeClr val="tx1"/>
              </a:solidFill>
            </a:endParaRPr>
          </a:p>
          <a:p>
            <a:pPr algn="l"/>
            <a:endParaRPr lang="en-US" altLang="zh-CN">
              <a:solidFill>
                <a:schemeClr val="tx1"/>
              </a:solidFill>
            </a:endParaRPr>
          </a:p>
        </p:txBody>
      </p:sp>
      <p:sp>
        <p:nvSpPr>
          <p:cNvPr id="6" name="五边形 5"/>
          <p:cNvSpPr/>
          <p:nvPr/>
        </p:nvSpPr>
        <p:spPr>
          <a:xfrm rot="10800000">
            <a:off x="2432050" y="5408930"/>
            <a:ext cx="798830" cy="1021080"/>
          </a:xfrm>
          <a:prstGeom prst="homePlate">
            <a:avLst/>
          </a:prstGeom>
          <a:solidFill>
            <a:schemeClr val="accent2">
              <a:lumMod val="20000"/>
              <a:lumOff val="8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chemeClr val="tx1"/>
              </a:solidFill>
            </a:endParaRPr>
          </a:p>
        </p:txBody>
      </p:sp>
      <p:sp>
        <p:nvSpPr>
          <p:cNvPr id="7" name="文本框 6"/>
          <p:cNvSpPr txBox="1"/>
          <p:nvPr/>
        </p:nvSpPr>
        <p:spPr>
          <a:xfrm>
            <a:off x="840740" y="6120130"/>
            <a:ext cx="1384300" cy="368300"/>
          </a:xfrm>
          <a:prstGeom prst="rect">
            <a:avLst/>
          </a:prstGeom>
          <a:noFill/>
        </p:spPr>
        <p:txBody>
          <a:bodyPr wrap="square" rtlCol="0">
            <a:spAutoFit/>
          </a:bodyPr>
          <a:p>
            <a:pPr algn="ctr"/>
            <a:r>
              <a:rPr lang="zh-CN" altLang="en-US"/>
              <a:t>客户</a:t>
            </a:r>
            <a:r>
              <a:rPr lang="zh-CN" altLang="en-US"/>
              <a:t>端</a:t>
            </a:r>
            <a:endParaRPr lang="zh-CN" altLang="en-US"/>
          </a:p>
        </p:txBody>
      </p:sp>
      <p:sp>
        <p:nvSpPr>
          <p:cNvPr id="8" name="文本框 7"/>
          <p:cNvSpPr txBox="1"/>
          <p:nvPr/>
        </p:nvSpPr>
        <p:spPr>
          <a:xfrm>
            <a:off x="7786370" y="6091555"/>
            <a:ext cx="1384300" cy="368300"/>
          </a:xfrm>
          <a:prstGeom prst="rect">
            <a:avLst/>
          </a:prstGeom>
          <a:noFill/>
        </p:spPr>
        <p:txBody>
          <a:bodyPr wrap="square" rtlCol="0">
            <a:spAutoFit/>
          </a:bodyPr>
          <a:p>
            <a:pPr algn="ctr"/>
            <a:r>
              <a:rPr lang="zh-CN" altLang="en-US"/>
              <a:t>服务</a:t>
            </a:r>
            <a:r>
              <a:rPr lang="zh-CN" altLang="en-US"/>
              <a:t>器</a:t>
            </a:r>
            <a:endParaRPr lang="zh-CN" altLang="en-US"/>
          </a:p>
        </p:txBody>
      </p:sp>
      <p:sp>
        <p:nvSpPr>
          <p:cNvPr id="9" name="五边形 8"/>
          <p:cNvSpPr/>
          <p:nvPr/>
        </p:nvSpPr>
        <p:spPr>
          <a:xfrm>
            <a:off x="3307080" y="5859780"/>
            <a:ext cx="3557270" cy="383540"/>
          </a:xfrm>
          <a:prstGeom prst="homePlate">
            <a:avLst/>
          </a:prstGeom>
          <a:solidFill>
            <a:srgbClr val="FF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l"/>
            <a:r>
              <a:rPr lang="en-US" altLang="zh-CN">
                <a:solidFill>
                  <a:schemeClr val="tx1"/>
                </a:solidFill>
              </a:rPr>
              <a:t>  </a:t>
            </a:r>
            <a:r>
              <a:rPr lang="zh-CN" altLang="en-US">
                <a:solidFill>
                  <a:schemeClr val="tx1"/>
                </a:solidFill>
              </a:rPr>
              <a:t>通过</a:t>
            </a:r>
            <a:r>
              <a:rPr lang="en-US" altLang="zh-CN">
                <a:solidFill>
                  <a:schemeClr val="tx1"/>
                </a:solidFill>
              </a:rPr>
              <a:t>HTTP</a:t>
            </a:r>
            <a:r>
              <a:rPr lang="zh-CN" altLang="en-US">
                <a:solidFill>
                  <a:schemeClr val="tx1"/>
                </a:solidFill>
              </a:rPr>
              <a:t>协议请求和接收回</a:t>
            </a:r>
            <a:r>
              <a:rPr lang="zh-CN" altLang="en-US">
                <a:solidFill>
                  <a:schemeClr val="tx1"/>
                </a:solidFill>
              </a:rPr>
              <a:t>应</a:t>
            </a:r>
            <a:endParaRPr lang="zh-CN" altLang="en-US">
              <a:solidFill>
                <a:schemeClr val="tx1"/>
              </a:solidFill>
            </a:endParaRPr>
          </a:p>
        </p:txBody>
      </p:sp>
      <p:sp>
        <p:nvSpPr>
          <p:cNvPr id="10" name="五边形 9"/>
          <p:cNvSpPr/>
          <p:nvPr/>
        </p:nvSpPr>
        <p:spPr>
          <a:xfrm rot="10800000">
            <a:off x="3114675" y="5859145"/>
            <a:ext cx="341630" cy="384175"/>
          </a:xfrm>
          <a:prstGeom prst="homePlate">
            <a:avLst/>
          </a:prstGeom>
          <a:solidFill>
            <a:srgbClr val="FF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chemeClr val="tx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p:sp>
        <p:nvSpPr>
          <p:cNvPr id="4" name="矩形 3"/>
          <p:cNvSpPr/>
          <p:nvPr/>
        </p:nvSpPr>
        <p:spPr>
          <a:xfrm>
            <a:off x="520700" y="1805305"/>
            <a:ext cx="11150600" cy="2535555"/>
          </a:xfrm>
          <a:prstGeom prst="rect">
            <a:avLst/>
          </a:prstGeom>
          <a:ln>
            <a:solidFill>
              <a:schemeClr val="bg1"/>
            </a:solidFill>
          </a:ln>
        </p:spPr>
        <p:style>
          <a:lnRef idx="3">
            <a:schemeClr val="accent4"/>
          </a:lnRef>
          <a:fillRef idx="0">
            <a:srgbClr val="FFFFFF"/>
          </a:fillRef>
          <a:effectRef idx="0">
            <a:srgbClr val="FFFFFF"/>
          </a:effectRef>
          <a:fontRef idx="minor">
            <a:schemeClr val="tx1"/>
          </a:fontRef>
        </p:style>
        <p:txBody>
          <a:bodyPr rtlCol="0" anchor="ctr"/>
          <a:p>
            <a:pPr algn="ctr"/>
            <a:r>
              <a:rPr lang="zh-CN" altLang="en-US" sz="6000">
                <a:solidFill>
                  <a:schemeClr val="bg1"/>
                </a:solidFill>
                <a:effectLst/>
                <a:latin typeface="+mj-ea"/>
                <a:ea typeface="+mj-ea"/>
                <a:sym typeface="汉仪元隆黑-105简" panose="00020600040101010101" charset="-122"/>
              </a:rPr>
              <a:t>火山语法基础</a:t>
            </a:r>
            <a:r>
              <a:rPr lang="zh-CN" altLang="en-US" sz="6000">
                <a:solidFill>
                  <a:schemeClr val="bg1"/>
                </a:solidFill>
                <a:effectLst/>
                <a:latin typeface="+mj-ea"/>
                <a:ea typeface="+mj-ea"/>
                <a:sym typeface="汉仪元隆黑-105简" panose="00020600040101010101" charset="-122"/>
              </a:rPr>
              <a:t>知识</a:t>
            </a:r>
            <a:endParaRPr lang="zh-CN" altLang="en-US" sz="6000">
              <a:solidFill>
                <a:schemeClr val="bg1"/>
              </a:solidFill>
              <a:effectLst/>
              <a:latin typeface="+mj-ea"/>
              <a:ea typeface="+mj-ea"/>
              <a:sym typeface="汉仪元隆黑-105简" panose="00020600040101010101" charset="-122"/>
            </a:endParaRPr>
          </a:p>
        </p:txBody>
      </p:sp>
      <p:sp>
        <p:nvSpPr>
          <p:cNvPr id="10" name="圆角矩形 9"/>
          <p:cNvSpPr/>
          <p:nvPr/>
        </p:nvSpPr>
        <p:spPr>
          <a:xfrm>
            <a:off x="4598670" y="1238250"/>
            <a:ext cx="2984500" cy="889000"/>
          </a:xfrm>
          <a:prstGeom prst="roundRect">
            <a:avLst/>
          </a:prstGeom>
          <a:solidFill>
            <a:schemeClr val="accent2"/>
          </a:solidFill>
          <a:effectLst/>
        </p:spPr>
        <p:style>
          <a:lnRef idx="2">
            <a:schemeClr val="lt1"/>
          </a:lnRef>
          <a:fillRef idx="1">
            <a:schemeClr val="accent4"/>
          </a:fillRef>
          <a:effectRef idx="1">
            <a:schemeClr val="accent4"/>
          </a:effectRef>
          <a:fontRef idx="minor">
            <a:schemeClr val="lt1"/>
          </a:fontRef>
        </p:style>
        <p:txBody>
          <a:bodyPr rtlCol="0" anchor="ctr"/>
          <a:p>
            <a:pPr algn="ctr"/>
            <a:r>
              <a:rPr lang="zh-CN" altLang="en-US" sz="2400">
                <a:solidFill>
                  <a:schemeClr val="bg1"/>
                </a:solidFill>
              </a:rPr>
              <a:t>第</a:t>
            </a:r>
            <a:r>
              <a:rPr lang="zh-CN" altLang="en-US" sz="2400">
                <a:solidFill>
                  <a:schemeClr val="bg1"/>
                </a:solidFill>
              </a:rPr>
              <a:t>四章</a:t>
            </a:r>
            <a:endParaRPr lang="zh-CN" altLang="en-US" sz="2400">
              <a:solidFill>
                <a:schemeClr val="bg1"/>
              </a:solidFill>
            </a:endParaRPr>
          </a:p>
        </p:txBody>
      </p:sp>
      <p:cxnSp>
        <p:nvCxnSpPr>
          <p:cNvPr id="2" name="直接连接符 1"/>
          <p:cNvCxnSpPr/>
          <p:nvPr/>
        </p:nvCxnSpPr>
        <p:spPr>
          <a:xfrm>
            <a:off x="-3175" y="6538595"/>
            <a:ext cx="12188825" cy="12700"/>
          </a:xfrm>
          <a:prstGeom prst="line">
            <a:avLst/>
          </a:prstGeom>
          <a:ln>
            <a:solidFill>
              <a:schemeClr val="bg1"/>
            </a:solidFill>
          </a:ln>
        </p:spPr>
        <p:style>
          <a:lnRef idx="2">
            <a:schemeClr val="accent1"/>
          </a:lnRef>
          <a:fillRef idx="0">
            <a:srgbClr val="FFFFFF"/>
          </a:fillRef>
          <a:effectRef idx="0">
            <a:srgbClr val="FFFFFF"/>
          </a:effectRef>
          <a:fontRef idx="minor">
            <a:schemeClr val="tx1"/>
          </a:fontRef>
        </p:style>
      </p:cxnSp>
      <p:sp>
        <p:nvSpPr>
          <p:cNvPr id="15" name="文本框 14"/>
          <p:cNvSpPr txBox="1"/>
          <p:nvPr/>
        </p:nvSpPr>
        <p:spPr>
          <a:xfrm>
            <a:off x="10173970" y="6551295"/>
            <a:ext cx="2018030" cy="306705"/>
          </a:xfrm>
          <a:prstGeom prst="rect">
            <a:avLst/>
          </a:prstGeom>
          <a:noFill/>
        </p:spPr>
        <p:txBody>
          <a:bodyPr wrap="square" rtlCol="0">
            <a:spAutoFit/>
          </a:bodyPr>
          <a:p>
            <a:pPr algn="ctr"/>
            <a:r>
              <a:rPr lang="en-US" altLang="zh-CN" sz="1400">
                <a:solidFill>
                  <a:schemeClr val="bg1"/>
                </a:solidFill>
                <a:latin typeface="+mn-ea"/>
                <a:sym typeface="标准粗黑" panose="02000503000000000000" charset="-122"/>
              </a:rPr>
              <a:t>www.qiaozhuo.net</a:t>
            </a:r>
            <a:endParaRPr lang="en-US" altLang="zh-CN" sz="1400">
              <a:solidFill>
                <a:schemeClr val="bg1"/>
              </a:solidFill>
              <a:latin typeface="+mn-ea"/>
              <a:sym typeface="标准粗黑" panose="02000503000000000000"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sp>
        <p:nvSpPr>
          <p:cNvPr id="6" name="圆角矩形 5"/>
          <p:cNvSpPr/>
          <p:nvPr/>
        </p:nvSpPr>
        <p:spPr>
          <a:xfrm>
            <a:off x="181610" y="175895"/>
            <a:ext cx="11797030" cy="670560"/>
          </a:xfrm>
          <a:prstGeom prst="roundRect">
            <a:avLst/>
          </a:prstGeom>
          <a:solidFill>
            <a:schemeClr val="accent2"/>
          </a:solidFill>
          <a:ln>
            <a:noFill/>
          </a:ln>
        </p:spPr>
        <p:style>
          <a:lnRef idx="3">
            <a:schemeClr val="accent1"/>
          </a:lnRef>
          <a:fillRef idx="0">
            <a:srgbClr val="FFFFFF"/>
          </a:fillRef>
          <a:effectRef idx="0">
            <a:srgbClr val="FFFFFF"/>
          </a:effectRef>
          <a:fontRef idx="minor">
            <a:schemeClr val="tx1"/>
          </a:fontRef>
        </p:style>
        <p:txBody>
          <a:bodyPr rtlCol="0" anchor="ctr"/>
          <a:p>
            <a:pPr algn="ctr"/>
            <a:r>
              <a:rPr lang="zh-CN" altLang="en-US" sz="2800">
                <a:solidFill>
                  <a:schemeClr val="bg1"/>
                </a:solidFill>
              </a:rPr>
              <a:t>第四章：火</a:t>
            </a:r>
            <a:r>
              <a:rPr lang="zh-CN" altLang="en-US" sz="2800">
                <a:solidFill>
                  <a:schemeClr val="bg1"/>
                </a:solidFill>
              </a:rPr>
              <a:t>山编程语法入</a:t>
            </a:r>
            <a:r>
              <a:rPr lang="zh-CN" altLang="en-US" sz="2800">
                <a:solidFill>
                  <a:schemeClr val="bg1"/>
                </a:solidFill>
              </a:rPr>
              <a:t>门</a:t>
            </a:r>
            <a:endParaRPr lang="zh-CN" altLang="en-US" sz="2800">
              <a:solidFill>
                <a:schemeClr val="bg1"/>
              </a:solidFill>
            </a:endParaRPr>
          </a:p>
        </p:txBody>
      </p:sp>
      <p:sp>
        <p:nvSpPr>
          <p:cNvPr id="3" name="圆角矩形 2"/>
          <p:cNvSpPr/>
          <p:nvPr>
            <p:custDataLst>
              <p:tags r:id="rId1"/>
            </p:custDataLst>
          </p:nvPr>
        </p:nvSpPr>
        <p:spPr>
          <a:xfrm>
            <a:off x="2604135" y="1112520"/>
            <a:ext cx="868045" cy="652145"/>
          </a:xfrm>
          <a:prstGeom prst="roundRect">
            <a:avLst/>
          </a:prstGeom>
          <a:solidFill>
            <a:schemeClr val="accent2"/>
          </a:solidFill>
        </p:spPr>
        <p:style>
          <a:lnRef idx="0">
            <a:srgbClr val="FFFFFF"/>
          </a:lnRef>
          <a:fillRef idx="1">
            <a:schemeClr val="accent4"/>
          </a:fillRef>
          <a:effectRef idx="0">
            <a:srgbClr val="FFFFFF"/>
          </a:effectRef>
          <a:fontRef idx="minor">
            <a:schemeClr val="lt1"/>
          </a:fontRef>
        </p:style>
        <p:txBody>
          <a:bodyPr rtlCol="0" anchor="ctr"/>
          <a:p>
            <a:pPr algn="ctr"/>
            <a:r>
              <a:rPr lang="en-US" altLang="zh-CN" b="1"/>
              <a:t>1</a:t>
            </a:r>
            <a:endParaRPr lang="en-US" altLang="zh-CN" b="1"/>
          </a:p>
        </p:txBody>
      </p:sp>
      <p:sp>
        <p:nvSpPr>
          <p:cNvPr id="4" name="圆角矩形 3"/>
          <p:cNvSpPr/>
          <p:nvPr>
            <p:custDataLst>
              <p:tags r:id="rId2"/>
            </p:custDataLst>
          </p:nvPr>
        </p:nvSpPr>
        <p:spPr>
          <a:xfrm>
            <a:off x="3370580" y="1112520"/>
            <a:ext cx="5892165" cy="652145"/>
          </a:xfrm>
          <a:prstGeom prst="roundRect">
            <a:avLst/>
          </a:prstGeom>
          <a:solidFill>
            <a:schemeClr val="bg1"/>
          </a:solidFill>
          <a:ln>
            <a:solidFill>
              <a:schemeClr val="accent2"/>
            </a:solidFill>
          </a:ln>
        </p:spPr>
        <p:style>
          <a:lnRef idx="0">
            <a:srgbClr val="FFFFFF"/>
          </a:lnRef>
          <a:fillRef idx="1">
            <a:schemeClr val="accent4"/>
          </a:fillRef>
          <a:effectRef idx="0">
            <a:srgbClr val="FFFFFF"/>
          </a:effectRef>
          <a:fontRef idx="minor">
            <a:schemeClr val="lt1"/>
          </a:fontRef>
        </p:style>
        <p:txBody>
          <a:bodyPr rtlCol="0" anchor="ctr"/>
          <a:p>
            <a:pPr algn="ctr"/>
            <a:r>
              <a:rPr lang="zh-CN" altLang="en-US" b="1">
                <a:solidFill>
                  <a:schemeClr val="accent2"/>
                </a:solidFill>
              </a:rPr>
              <a:t>变量和常量</a:t>
            </a:r>
            <a:endParaRPr lang="zh-CN" altLang="en-US" b="1">
              <a:solidFill>
                <a:schemeClr val="accent2"/>
              </a:solidFill>
            </a:endParaRPr>
          </a:p>
        </p:txBody>
      </p:sp>
      <p:sp>
        <p:nvSpPr>
          <p:cNvPr id="5" name="圆角矩形 4"/>
          <p:cNvSpPr/>
          <p:nvPr>
            <p:custDataLst>
              <p:tags r:id="rId3"/>
            </p:custDataLst>
          </p:nvPr>
        </p:nvSpPr>
        <p:spPr>
          <a:xfrm>
            <a:off x="2604135" y="2051685"/>
            <a:ext cx="868045" cy="652145"/>
          </a:xfrm>
          <a:prstGeom prst="roundRect">
            <a:avLst/>
          </a:prstGeom>
          <a:solidFill>
            <a:schemeClr val="accent2"/>
          </a:solidFill>
        </p:spPr>
        <p:style>
          <a:lnRef idx="0">
            <a:srgbClr val="FFFFFF"/>
          </a:lnRef>
          <a:fillRef idx="1">
            <a:schemeClr val="accent4"/>
          </a:fillRef>
          <a:effectRef idx="0">
            <a:srgbClr val="FFFFFF"/>
          </a:effectRef>
          <a:fontRef idx="minor">
            <a:schemeClr val="lt1"/>
          </a:fontRef>
        </p:style>
        <p:txBody>
          <a:bodyPr rtlCol="0" anchor="ctr"/>
          <a:p>
            <a:pPr algn="ctr"/>
            <a:r>
              <a:rPr lang="en-US" altLang="zh-CN" b="1"/>
              <a:t>2</a:t>
            </a:r>
            <a:endParaRPr lang="en-US" altLang="zh-CN" b="1"/>
          </a:p>
        </p:txBody>
      </p:sp>
      <p:sp>
        <p:nvSpPr>
          <p:cNvPr id="7" name="圆角矩形 6"/>
          <p:cNvSpPr/>
          <p:nvPr>
            <p:custDataLst>
              <p:tags r:id="rId4"/>
            </p:custDataLst>
          </p:nvPr>
        </p:nvSpPr>
        <p:spPr>
          <a:xfrm>
            <a:off x="3370580" y="2051685"/>
            <a:ext cx="5892165" cy="652145"/>
          </a:xfrm>
          <a:prstGeom prst="roundRect">
            <a:avLst/>
          </a:prstGeom>
          <a:solidFill>
            <a:schemeClr val="bg1"/>
          </a:solidFill>
          <a:ln>
            <a:solidFill>
              <a:schemeClr val="accent2"/>
            </a:solidFill>
          </a:ln>
        </p:spPr>
        <p:style>
          <a:lnRef idx="0">
            <a:srgbClr val="FFFFFF"/>
          </a:lnRef>
          <a:fillRef idx="1">
            <a:schemeClr val="accent4"/>
          </a:fillRef>
          <a:effectRef idx="0">
            <a:srgbClr val="FFFFFF"/>
          </a:effectRef>
          <a:fontRef idx="minor">
            <a:schemeClr val="lt1"/>
          </a:fontRef>
        </p:style>
        <p:txBody>
          <a:bodyPr rtlCol="0" anchor="ctr"/>
          <a:p>
            <a:pPr algn="ctr"/>
            <a:r>
              <a:rPr lang="zh-CN" altLang="en-US" b="1">
                <a:solidFill>
                  <a:schemeClr val="accent2"/>
                </a:solidFill>
                <a:sym typeface="+mn-ea"/>
              </a:rPr>
              <a:t>代码</a:t>
            </a:r>
            <a:r>
              <a:rPr lang="zh-CN" altLang="en-US" b="1">
                <a:solidFill>
                  <a:schemeClr val="accent2"/>
                </a:solidFill>
              </a:rPr>
              <a:t>注释</a:t>
            </a:r>
            <a:endParaRPr lang="zh-CN" altLang="en-US" b="1">
              <a:solidFill>
                <a:schemeClr val="accent2"/>
              </a:solidFill>
            </a:endParaRPr>
          </a:p>
        </p:txBody>
      </p:sp>
      <p:sp>
        <p:nvSpPr>
          <p:cNvPr id="8" name="圆角矩形 7"/>
          <p:cNvSpPr/>
          <p:nvPr>
            <p:custDataLst>
              <p:tags r:id="rId5"/>
            </p:custDataLst>
          </p:nvPr>
        </p:nvSpPr>
        <p:spPr>
          <a:xfrm>
            <a:off x="2604135" y="2990850"/>
            <a:ext cx="868045" cy="652145"/>
          </a:xfrm>
          <a:prstGeom prst="roundRect">
            <a:avLst/>
          </a:prstGeom>
          <a:solidFill>
            <a:schemeClr val="accent2"/>
          </a:solidFill>
        </p:spPr>
        <p:style>
          <a:lnRef idx="0">
            <a:srgbClr val="FFFFFF"/>
          </a:lnRef>
          <a:fillRef idx="1">
            <a:schemeClr val="accent4"/>
          </a:fillRef>
          <a:effectRef idx="0">
            <a:srgbClr val="FFFFFF"/>
          </a:effectRef>
          <a:fontRef idx="minor">
            <a:schemeClr val="lt1"/>
          </a:fontRef>
        </p:style>
        <p:txBody>
          <a:bodyPr rtlCol="0" anchor="ctr"/>
          <a:p>
            <a:pPr algn="ctr"/>
            <a:r>
              <a:rPr lang="en-US" altLang="zh-CN" b="1"/>
              <a:t>3</a:t>
            </a:r>
            <a:endParaRPr lang="en-US" altLang="zh-CN" b="1"/>
          </a:p>
        </p:txBody>
      </p:sp>
      <p:sp>
        <p:nvSpPr>
          <p:cNvPr id="9" name="圆角矩形 8"/>
          <p:cNvSpPr/>
          <p:nvPr>
            <p:custDataLst>
              <p:tags r:id="rId6"/>
            </p:custDataLst>
          </p:nvPr>
        </p:nvSpPr>
        <p:spPr>
          <a:xfrm>
            <a:off x="3370580" y="2990850"/>
            <a:ext cx="5892165" cy="652145"/>
          </a:xfrm>
          <a:prstGeom prst="roundRect">
            <a:avLst/>
          </a:prstGeom>
          <a:solidFill>
            <a:schemeClr val="bg1"/>
          </a:solidFill>
          <a:ln>
            <a:solidFill>
              <a:schemeClr val="accent2"/>
            </a:solidFill>
          </a:ln>
        </p:spPr>
        <p:style>
          <a:lnRef idx="0">
            <a:srgbClr val="FFFFFF"/>
          </a:lnRef>
          <a:fillRef idx="1">
            <a:schemeClr val="accent4"/>
          </a:fillRef>
          <a:effectRef idx="0">
            <a:srgbClr val="FFFFFF"/>
          </a:effectRef>
          <a:fontRef idx="minor">
            <a:schemeClr val="lt1"/>
          </a:fontRef>
        </p:style>
        <p:txBody>
          <a:bodyPr rtlCol="0" anchor="ctr"/>
          <a:p>
            <a:pPr algn="ctr"/>
            <a:r>
              <a:rPr lang="zh-CN" altLang="en-US" b="1">
                <a:solidFill>
                  <a:schemeClr val="accent2"/>
                </a:solidFill>
                <a:latin typeface="+mn-ea"/>
                <a:cs typeface="+mn-ea"/>
                <a:sym typeface="+mn-ea"/>
              </a:rPr>
              <a:t>基本数据类型</a:t>
            </a:r>
            <a:endParaRPr lang="zh-CN" altLang="en-US" b="1">
              <a:solidFill>
                <a:schemeClr val="accent2"/>
              </a:solidFill>
              <a:latin typeface="+mn-ea"/>
              <a:cs typeface="+mn-ea"/>
              <a:sym typeface="+mn-ea"/>
            </a:endParaRPr>
          </a:p>
        </p:txBody>
      </p:sp>
      <p:sp>
        <p:nvSpPr>
          <p:cNvPr id="17" name="圆角矩形 16"/>
          <p:cNvSpPr/>
          <p:nvPr>
            <p:custDataLst>
              <p:tags r:id="rId7"/>
            </p:custDataLst>
          </p:nvPr>
        </p:nvSpPr>
        <p:spPr>
          <a:xfrm>
            <a:off x="2604135" y="3930015"/>
            <a:ext cx="868045" cy="652145"/>
          </a:xfrm>
          <a:prstGeom prst="roundRect">
            <a:avLst/>
          </a:prstGeom>
          <a:solidFill>
            <a:schemeClr val="accent2"/>
          </a:solidFill>
        </p:spPr>
        <p:style>
          <a:lnRef idx="0">
            <a:srgbClr val="FFFFFF"/>
          </a:lnRef>
          <a:fillRef idx="1">
            <a:schemeClr val="accent4"/>
          </a:fillRef>
          <a:effectRef idx="0">
            <a:srgbClr val="FFFFFF"/>
          </a:effectRef>
          <a:fontRef idx="minor">
            <a:schemeClr val="lt1"/>
          </a:fontRef>
        </p:style>
        <p:txBody>
          <a:bodyPr rtlCol="0" anchor="ctr"/>
          <a:p>
            <a:pPr algn="ctr"/>
            <a:r>
              <a:rPr lang="en-US" altLang="zh-CN" b="1"/>
              <a:t>4</a:t>
            </a:r>
            <a:endParaRPr lang="en-US" altLang="zh-CN" b="1"/>
          </a:p>
        </p:txBody>
      </p:sp>
      <p:sp>
        <p:nvSpPr>
          <p:cNvPr id="18" name="圆角矩形 17"/>
          <p:cNvSpPr/>
          <p:nvPr>
            <p:custDataLst>
              <p:tags r:id="rId8"/>
            </p:custDataLst>
          </p:nvPr>
        </p:nvSpPr>
        <p:spPr>
          <a:xfrm>
            <a:off x="3370580" y="3930015"/>
            <a:ext cx="5892165" cy="652145"/>
          </a:xfrm>
          <a:prstGeom prst="roundRect">
            <a:avLst/>
          </a:prstGeom>
          <a:solidFill>
            <a:schemeClr val="bg1"/>
          </a:solidFill>
          <a:ln>
            <a:solidFill>
              <a:schemeClr val="accent2"/>
            </a:solidFill>
          </a:ln>
        </p:spPr>
        <p:style>
          <a:lnRef idx="0">
            <a:srgbClr val="FFFFFF"/>
          </a:lnRef>
          <a:fillRef idx="1">
            <a:schemeClr val="accent4"/>
          </a:fillRef>
          <a:effectRef idx="0">
            <a:srgbClr val="FFFFFF"/>
          </a:effectRef>
          <a:fontRef idx="minor">
            <a:schemeClr val="lt1"/>
          </a:fontRef>
        </p:style>
        <p:txBody>
          <a:bodyPr rtlCol="0" anchor="ctr"/>
          <a:p>
            <a:pPr algn="ctr"/>
            <a:r>
              <a:rPr lang="zh-CN" altLang="en-US" b="1">
                <a:solidFill>
                  <a:schemeClr val="accent2"/>
                </a:solidFill>
                <a:latin typeface="+mn-ea"/>
                <a:cs typeface="+mn-ea"/>
                <a:sym typeface="+mn-ea"/>
              </a:rPr>
              <a:t>运算符</a:t>
            </a:r>
            <a:endParaRPr lang="zh-CN" altLang="en-US" b="1">
              <a:solidFill>
                <a:schemeClr val="accent2"/>
              </a:solidFill>
              <a:latin typeface="+mn-ea"/>
              <a:cs typeface="+mn-ea"/>
              <a:sym typeface="+mn-ea"/>
            </a:endParaRPr>
          </a:p>
        </p:txBody>
      </p:sp>
      <p:sp>
        <p:nvSpPr>
          <p:cNvPr id="19" name="圆角矩形 18"/>
          <p:cNvSpPr/>
          <p:nvPr>
            <p:custDataLst>
              <p:tags r:id="rId9"/>
            </p:custDataLst>
          </p:nvPr>
        </p:nvSpPr>
        <p:spPr>
          <a:xfrm>
            <a:off x="2604135" y="4869180"/>
            <a:ext cx="868045" cy="652145"/>
          </a:xfrm>
          <a:prstGeom prst="roundRect">
            <a:avLst/>
          </a:prstGeom>
          <a:solidFill>
            <a:schemeClr val="accent2"/>
          </a:solidFill>
        </p:spPr>
        <p:style>
          <a:lnRef idx="0">
            <a:srgbClr val="FFFFFF"/>
          </a:lnRef>
          <a:fillRef idx="1">
            <a:schemeClr val="accent4"/>
          </a:fillRef>
          <a:effectRef idx="0">
            <a:srgbClr val="FFFFFF"/>
          </a:effectRef>
          <a:fontRef idx="minor">
            <a:schemeClr val="lt1"/>
          </a:fontRef>
        </p:style>
        <p:txBody>
          <a:bodyPr rtlCol="0" anchor="ctr"/>
          <a:p>
            <a:pPr algn="ctr"/>
            <a:r>
              <a:rPr lang="en-US" altLang="zh-CN" b="1"/>
              <a:t>5</a:t>
            </a:r>
            <a:endParaRPr lang="en-US" altLang="zh-CN" b="1"/>
          </a:p>
        </p:txBody>
      </p:sp>
      <p:sp>
        <p:nvSpPr>
          <p:cNvPr id="20" name="圆角矩形 19"/>
          <p:cNvSpPr/>
          <p:nvPr>
            <p:custDataLst>
              <p:tags r:id="rId10"/>
            </p:custDataLst>
          </p:nvPr>
        </p:nvSpPr>
        <p:spPr>
          <a:xfrm>
            <a:off x="3370580" y="4869180"/>
            <a:ext cx="5892165" cy="652145"/>
          </a:xfrm>
          <a:prstGeom prst="roundRect">
            <a:avLst/>
          </a:prstGeom>
          <a:solidFill>
            <a:schemeClr val="bg1"/>
          </a:solidFill>
          <a:ln>
            <a:solidFill>
              <a:schemeClr val="accent2"/>
            </a:solidFill>
          </a:ln>
        </p:spPr>
        <p:style>
          <a:lnRef idx="0">
            <a:srgbClr val="FFFFFF"/>
          </a:lnRef>
          <a:fillRef idx="1">
            <a:schemeClr val="accent4"/>
          </a:fillRef>
          <a:effectRef idx="0">
            <a:srgbClr val="FFFFFF"/>
          </a:effectRef>
          <a:fontRef idx="minor">
            <a:schemeClr val="lt1"/>
          </a:fontRef>
        </p:style>
        <p:txBody>
          <a:bodyPr rtlCol="0" anchor="ctr"/>
          <a:p>
            <a:pPr algn="ctr"/>
            <a:r>
              <a:rPr lang="zh-CN" altLang="en-US" b="1">
                <a:solidFill>
                  <a:schemeClr val="accent2"/>
                </a:solidFill>
                <a:latin typeface="+mn-ea"/>
                <a:cs typeface="+mn-ea"/>
                <a:sym typeface="+mn-ea"/>
              </a:rPr>
              <a:t>流程控制</a:t>
            </a:r>
            <a:endParaRPr lang="zh-CN" altLang="en-US" b="1">
              <a:solidFill>
                <a:schemeClr val="accent2"/>
              </a:solidFill>
              <a:latin typeface="+mn-ea"/>
              <a:cs typeface="+mn-ea"/>
              <a:sym typeface="+mn-ea"/>
            </a:endParaRPr>
          </a:p>
        </p:txBody>
      </p:sp>
      <p:sp>
        <p:nvSpPr>
          <p:cNvPr id="15" name="矩形 14"/>
          <p:cNvSpPr/>
          <p:nvPr/>
        </p:nvSpPr>
        <p:spPr>
          <a:xfrm>
            <a:off x="0" y="6516370"/>
            <a:ext cx="12192000" cy="76200"/>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0" name="矩形 9"/>
          <p:cNvSpPr/>
          <p:nvPr/>
        </p:nvSpPr>
        <p:spPr>
          <a:xfrm>
            <a:off x="10602278" y="6551295"/>
            <a:ext cx="1589405" cy="306705"/>
          </a:xfrm>
          <a:prstGeom prst="rect">
            <a:avLst/>
          </a:prstGeom>
          <a:noFill/>
          <a:ln>
            <a:noFill/>
          </a:ln>
        </p:spPr>
        <p:txBody>
          <a:bodyPr wrap="none" rtlCol="0" anchor="t">
            <a:spAutoFit/>
          </a:bodyPr>
          <a:p>
            <a:pPr algn="ctr"/>
            <a:r>
              <a:rPr lang="en-US" sz="1400" b="1">
                <a:ln w="15875"/>
                <a:solidFill>
                  <a:schemeClr val="accent2"/>
                </a:solidFill>
                <a:effectLst/>
              </a:rPr>
              <a:t>www.qiaozhuo.net</a:t>
            </a:r>
            <a:endParaRPr lang="en-US" sz="1400" b="1">
              <a:ln w="15875"/>
              <a:solidFill>
                <a:schemeClr val="accent2"/>
              </a:solidFill>
              <a:effectLst/>
            </a:endParaRPr>
          </a:p>
        </p:txBody>
      </p:sp>
      <p:sp>
        <p:nvSpPr>
          <p:cNvPr id="12" name="圆角矩形 11"/>
          <p:cNvSpPr/>
          <p:nvPr>
            <p:custDataLst>
              <p:tags r:id="rId11"/>
            </p:custDataLst>
          </p:nvPr>
        </p:nvSpPr>
        <p:spPr>
          <a:xfrm>
            <a:off x="2604135" y="5725795"/>
            <a:ext cx="868045" cy="652145"/>
          </a:xfrm>
          <a:prstGeom prst="roundRect">
            <a:avLst/>
          </a:prstGeom>
          <a:solidFill>
            <a:schemeClr val="accent2"/>
          </a:solidFill>
        </p:spPr>
        <p:style>
          <a:lnRef idx="0">
            <a:srgbClr val="FFFFFF"/>
          </a:lnRef>
          <a:fillRef idx="1">
            <a:schemeClr val="accent4"/>
          </a:fillRef>
          <a:effectRef idx="0">
            <a:srgbClr val="FFFFFF"/>
          </a:effectRef>
          <a:fontRef idx="minor">
            <a:schemeClr val="lt1"/>
          </a:fontRef>
        </p:style>
        <p:txBody>
          <a:bodyPr rtlCol="0" anchor="ctr"/>
          <a:p>
            <a:pPr algn="ctr"/>
            <a:r>
              <a:rPr lang="en-US" altLang="zh-CN" b="1"/>
              <a:t>6</a:t>
            </a:r>
            <a:endParaRPr lang="en-US" altLang="zh-CN" b="1"/>
          </a:p>
        </p:txBody>
      </p:sp>
      <p:sp>
        <p:nvSpPr>
          <p:cNvPr id="13" name="圆角矩形 12"/>
          <p:cNvSpPr/>
          <p:nvPr>
            <p:custDataLst>
              <p:tags r:id="rId12"/>
            </p:custDataLst>
          </p:nvPr>
        </p:nvSpPr>
        <p:spPr>
          <a:xfrm>
            <a:off x="3370580" y="5725795"/>
            <a:ext cx="5892165" cy="652145"/>
          </a:xfrm>
          <a:prstGeom prst="roundRect">
            <a:avLst/>
          </a:prstGeom>
          <a:solidFill>
            <a:schemeClr val="bg1"/>
          </a:solidFill>
          <a:ln>
            <a:solidFill>
              <a:schemeClr val="accent2"/>
            </a:solidFill>
          </a:ln>
        </p:spPr>
        <p:style>
          <a:lnRef idx="0">
            <a:srgbClr val="FFFFFF"/>
          </a:lnRef>
          <a:fillRef idx="1">
            <a:schemeClr val="accent4"/>
          </a:fillRef>
          <a:effectRef idx="0">
            <a:srgbClr val="FFFFFF"/>
          </a:effectRef>
          <a:fontRef idx="minor">
            <a:schemeClr val="lt1"/>
          </a:fontRef>
        </p:style>
        <p:txBody>
          <a:bodyPr rtlCol="0" anchor="ctr"/>
          <a:p>
            <a:pPr algn="ctr"/>
            <a:r>
              <a:rPr lang="zh-CN" altLang="en-US" b="1">
                <a:solidFill>
                  <a:schemeClr val="accent2"/>
                </a:solidFill>
                <a:latin typeface="+mn-ea"/>
                <a:cs typeface="+mn-ea"/>
                <a:sym typeface="+mn-ea"/>
              </a:rPr>
              <a:t>方法定义与</a:t>
            </a:r>
            <a:r>
              <a:rPr lang="zh-CN" altLang="en-US" b="1">
                <a:solidFill>
                  <a:schemeClr val="accent2"/>
                </a:solidFill>
                <a:latin typeface="+mn-ea"/>
                <a:cs typeface="+mn-ea"/>
                <a:sym typeface="+mn-ea"/>
              </a:rPr>
              <a:t>调用</a:t>
            </a:r>
            <a:endParaRPr lang="zh-CN" altLang="en-US" b="1">
              <a:solidFill>
                <a:schemeClr val="accent2"/>
              </a:solidFill>
              <a:latin typeface="+mn-ea"/>
              <a:cs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圆角矩形 5"/>
          <p:cNvSpPr/>
          <p:nvPr/>
        </p:nvSpPr>
        <p:spPr>
          <a:xfrm>
            <a:off x="181610" y="175895"/>
            <a:ext cx="11797030" cy="670560"/>
          </a:xfrm>
          <a:prstGeom prst="roundRect">
            <a:avLst/>
          </a:prstGeom>
          <a:solidFill>
            <a:schemeClr val="accent2"/>
          </a:solidFill>
          <a:ln>
            <a:noFill/>
          </a:ln>
        </p:spPr>
        <p:style>
          <a:lnRef idx="3">
            <a:schemeClr val="accent1"/>
          </a:lnRef>
          <a:fillRef idx="0">
            <a:srgbClr val="FFFFFF"/>
          </a:fillRef>
          <a:effectRef idx="0">
            <a:srgbClr val="FFFFFF"/>
          </a:effectRef>
          <a:fontRef idx="minor">
            <a:schemeClr val="tx1"/>
          </a:fontRef>
        </p:style>
        <p:txBody>
          <a:bodyPr rtlCol="0" anchor="ctr"/>
          <a:p>
            <a:pPr algn="ctr"/>
            <a:r>
              <a:rPr lang="en-US" altLang="zh-CN" sz="2800">
                <a:solidFill>
                  <a:schemeClr val="bg1"/>
                </a:solidFill>
              </a:rPr>
              <a:t>4.1  </a:t>
            </a:r>
            <a:r>
              <a:rPr lang="zh-CN" altLang="en-US" sz="2800">
                <a:solidFill>
                  <a:schemeClr val="bg1"/>
                </a:solidFill>
              </a:rPr>
              <a:t>变量和</a:t>
            </a:r>
            <a:r>
              <a:rPr lang="zh-CN" altLang="en-US" sz="2800">
                <a:solidFill>
                  <a:schemeClr val="bg1"/>
                </a:solidFill>
              </a:rPr>
              <a:t>常量</a:t>
            </a:r>
            <a:endParaRPr lang="zh-CN" altLang="en-US" sz="2800">
              <a:solidFill>
                <a:schemeClr val="bg1"/>
              </a:solidFill>
            </a:endParaRPr>
          </a:p>
        </p:txBody>
      </p:sp>
      <p:sp>
        <p:nvSpPr>
          <p:cNvPr id="8" name="矩形 7"/>
          <p:cNvSpPr/>
          <p:nvPr/>
        </p:nvSpPr>
        <p:spPr>
          <a:xfrm>
            <a:off x="0" y="6516370"/>
            <a:ext cx="12192000" cy="76200"/>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 name="矩形 8"/>
          <p:cNvSpPr/>
          <p:nvPr/>
        </p:nvSpPr>
        <p:spPr>
          <a:xfrm>
            <a:off x="10602278" y="6551295"/>
            <a:ext cx="1589405" cy="306705"/>
          </a:xfrm>
          <a:prstGeom prst="rect">
            <a:avLst/>
          </a:prstGeom>
          <a:noFill/>
          <a:ln>
            <a:noFill/>
          </a:ln>
        </p:spPr>
        <p:txBody>
          <a:bodyPr wrap="none" rtlCol="0" anchor="t">
            <a:spAutoFit/>
          </a:bodyPr>
          <a:p>
            <a:pPr algn="ctr"/>
            <a:r>
              <a:rPr lang="en-US" sz="1400" b="1">
                <a:ln w="15875"/>
                <a:solidFill>
                  <a:schemeClr val="accent2"/>
                </a:solidFill>
                <a:effectLst/>
              </a:rPr>
              <a:t>www.qiaozhuo.net</a:t>
            </a:r>
            <a:endParaRPr lang="en-US" sz="1400" b="1">
              <a:ln w="15875"/>
              <a:solidFill>
                <a:schemeClr val="accent2"/>
              </a:solidFill>
              <a:effectLst/>
            </a:endParaRPr>
          </a:p>
        </p:txBody>
      </p:sp>
      <p:sp>
        <p:nvSpPr>
          <p:cNvPr id="2" name="文本框 1"/>
          <p:cNvSpPr txBox="1"/>
          <p:nvPr/>
        </p:nvSpPr>
        <p:spPr>
          <a:xfrm>
            <a:off x="5414010" y="1214120"/>
            <a:ext cx="6195695" cy="3415030"/>
          </a:xfrm>
          <a:prstGeom prst="rect">
            <a:avLst/>
          </a:prstGeom>
          <a:noFill/>
        </p:spPr>
        <p:txBody>
          <a:bodyPr wrap="square" rtlCol="0">
            <a:spAutoFit/>
          </a:bodyPr>
          <a:p>
            <a:pPr>
              <a:lnSpc>
                <a:spcPct val="150000"/>
              </a:lnSpc>
            </a:pPr>
            <a:r>
              <a:rPr lang="zh-CN" altLang="en-US"/>
              <a:t>知识点</a:t>
            </a:r>
            <a:r>
              <a:rPr lang="zh-CN" altLang="en-US"/>
              <a:t>：</a:t>
            </a:r>
            <a:endParaRPr lang="zh-CN" altLang="en-US"/>
          </a:p>
          <a:p>
            <a:pPr>
              <a:lnSpc>
                <a:spcPct val="150000"/>
              </a:lnSpc>
            </a:pPr>
            <a:r>
              <a:rPr lang="en-US" altLang="zh-CN"/>
              <a:t>1. </a:t>
            </a:r>
            <a:r>
              <a:rPr lang="zh-CN" altLang="en-US"/>
              <a:t>在程序设计中，值能动态变化的量被定义为</a:t>
            </a:r>
            <a:r>
              <a:rPr lang="zh-CN" altLang="en-US">
                <a:solidFill>
                  <a:schemeClr val="accent2"/>
                </a:solidFill>
              </a:rPr>
              <a:t>变量</a:t>
            </a:r>
            <a:r>
              <a:rPr lang="zh-CN" altLang="en-US"/>
              <a:t>，而值一旦设定便不可更改的量则称为</a:t>
            </a:r>
            <a:r>
              <a:rPr lang="zh-CN" altLang="en-US">
                <a:solidFill>
                  <a:schemeClr val="accent2"/>
                </a:solidFill>
              </a:rPr>
              <a:t>常量</a:t>
            </a:r>
            <a:r>
              <a:rPr lang="zh-CN" altLang="en-US"/>
              <a:t>。</a:t>
            </a:r>
            <a:endParaRPr lang="zh-CN" altLang="en-US"/>
          </a:p>
          <a:p>
            <a:pPr>
              <a:lnSpc>
                <a:spcPct val="150000"/>
              </a:lnSpc>
            </a:pPr>
            <a:r>
              <a:rPr lang="en-US" altLang="zh-CN"/>
              <a:t>2. </a:t>
            </a:r>
            <a:r>
              <a:rPr lang="en-US" altLang="zh-CN">
                <a:solidFill>
                  <a:schemeClr val="accent2"/>
                </a:solidFill>
              </a:rPr>
              <a:t>变量</a:t>
            </a:r>
            <a:r>
              <a:rPr lang="zh-CN" altLang="en-US"/>
              <a:t>和</a:t>
            </a:r>
            <a:r>
              <a:rPr lang="zh-CN" altLang="en-US">
                <a:solidFill>
                  <a:schemeClr val="accent2"/>
                </a:solidFill>
              </a:rPr>
              <a:t>常量</a:t>
            </a:r>
            <a:r>
              <a:rPr lang="en-US" altLang="zh-CN"/>
              <a:t>在内存中占用一定的空间来存储其值，这个空间的大小和布局取决于变量的数据类型，并且这些空间最终以字节的形式存在。</a:t>
            </a:r>
            <a:endParaRPr lang="en-US" altLang="zh-CN"/>
          </a:p>
          <a:p>
            <a:pPr>
              <a:lnSpc>
                <a:spcPct val="150000"/>
              </a:lnSpc>
            </a:pPr>
            <a:r>
              <a:rPr lang="en-US" altLang="zh-CN">
                <a:sym typeface="+mn-ea"/>
              </a:rPr>
              <a:t>3. </a:t>
            </a:r>
            <a:r>
              <a:rPr lang="zh-CN" altLang="en-US">
                <a:sym typeface="+mn-ea"/>
              </a:rPr>
              <a:t>在递归火山软件开发平台中，无论是</a:t>
            </a:r>
            <a:r>
              <a:rPr lang="zh-CN" altLang="en-US">
                <a:solidFill>
                  <a:schemeClr val="accent2"/>
                </a:solidFill>
                <a:sym typeface="+mn-ea"/>
              </a:rPr>
              <a:t>变量</a:t>
            </a:r>
            <a:r>
              <a:rPr lang="zh-CN" altLang="en-US">
                <a:sym typeface="+mn-ea"/>
              </a:rPr>
              <a:t>还是</a:t>
            </a:r>
            <a:r>
              <a:rPr lang="zh-CN" altLang="en-US">
                <a:solidFill>
                  <a:schemeClr val="accent2"/>
                </a:solidFill>
                <a:sym typeface="+mn-ea"/>
              </a:rPr>
              <a:t>常量</a:t>
            </a:r>
            <a:r>
              <a:rPr lang="zh-CN" altLang="en-US">
                <a:sym typeface="+mn-ea"/>
              </a:rPr>
              <a:t>的命名，都需遵循严格的规则，并通过声明表格进行正式声明。</a:t>
            </a:r>
            <a:endParaRPr lang="en-US" altLang="zh-CN"/>
          </a:p>
        </p:txBody>
      </p:sp>
      <p:pic>
        <p:nvPicPr>
          <p:cNvPr id="11" name="图片 10" descr="杯子"/>
          <p:cNvPicPr>
            <a:picLocks noChangeAspect="1"/>
          </p:cNvPicPr>
          <p:nvPr>
            <p:custDataLst>
              <p:tags r:id="rId1"/>
            </p:custDataLst>
          </p:nvPr>
        </p:nvPicPr>
        <p:blipFill>
          <a:blip r:embed="rId2">
            <a:extLst>
              <a:ext uri="{96DAC541-7B7A-43D3-8B79-37D633B846F1}">
                <asvg:svgBlip xmlns:asvg="http://schemas.microsoft.com/office/drawing/2016/SVG/main" r:embed="rId3"/>
              </a:ext>
            </a:extLst>
          </a:blip>
          <a:stretch>
            <a:fillRect/>
          </a:stretch>
        </p:blipFill>
        <p:spPr>
          <a:xfrm>
            <a:off x="638175" y="1216025"/>
            <a:ext cx="982345" cy="982345"/>
          </a:xfrm>
          <a:prstGeom prst="rect">
            <a:avLst/>
          </a:prstGeom>
        </p:spPr>
      </p:pic>
      <p:sp>
        <p:nvSpPr>
          <p:cNvPr id="10" name="圆角矩形 9"/>
          <p:cNvSpPr/>
          <p:nvPr>
            <p:custDataLst>
              <p:tags r:id="rId4"/>
            </p:custDataLst>
          </p:nvPr>
        </p:nvSpPr>
        <p:spPr>
          <a:xfrm>
            <a:off x="768985" y="1666240"/>
            <a:ext cx="521335" cy="271780"/>
          </a:xfrm>
          <a:prstGeom prst="roundRect">
            <a:avLst/>
          </a:prstGeom>
          <a:solidFill>
            <a:schemeClr val="accent2">
              <a:lumMod val="50000"/>
            </a:schemeClr>
          </a:solidFill>
        </p:spPr>
        <p:style>
          <a:lnRef idx="0">
            <a:srgbClr val="FFFFFF"/>
          </a:lnRef>
          <a:fillRef idx="1">
            <a:schemeClr val="accent4"/>
          </a:fillRef>
          <a:effectRef idx="0">
            <a:srgbClr val="FFFFFF"/>
          </a:effectRef>
          <a:fontRef idx="minor">
            <a:schemeClr val="lt1"/>
          </a:fontRef>
        </p:style>
        <p:txBody>
          <a:bodyPr rtlCol="0" anchor="ctr"/>
          <a:p>
            <a:pPr algn="ctr"/>
            <a:r>
              <a:rPr lang="zh-CN" altLang="en-US" sz="1200"/>
              <a:t>变量</a:t>
            </a:r>
            <a:endParaRPr lang="zh-CN" altLang="en-US" sz="1200"/>
          </a:p>
        </p:txBody>
      </p:sp>
      <p:pic>
        <p:nvPicPr>
          <p:cNvPr id="12" name="图片 11" descr="杯子"/>
          <p:cNvPicPr>
            <a:picLocks noChangeAspect="1"/>
          </p:cNvPicPr>
          <p:nvPr>
            <p:custDataLst>
              <p:tags r:id="rId5"/>
            </p:custDataLst>
          </p:nvPr>
        </p:nvPicPr>
        <p:blipFill>
          <a:blip r:embed="rId6">
            <a:extLst>
              <a:ext uri="{96DAC541-7B7A-43D3-8B79-37D633B846F1}">
                <asvg:svgBlip xmlns:asvg="http://schemas.microsoft.com/office/drawing/2016/SVG/main" r:embed="rId7"/>
              </a:ext>
            </a:extLst>
          </a:blip>
          <a:stretch>
            <a:fillRect/>
          </a:stretch>
        </p:blipFill>
        <p:spPr>
          <a:xfrm>
            <a:off x="706120" y="4022725"/>
            <a:ext cx="914400" cy="914400"/>
          </a:xfrm>
          <a:prstGeom prst="rect">
            <a:avLst/>
          </a:prstGeom>
        </p:spPr>
      </p:pic>
      <p:sp>
        <p:nvSpPr>
          <p:cNvPr id="16" name="文本框 15"/>
          <p:cNvSpPr txBox="1"/>
          <p:nvPr>
            <p:custDataLst>
              <p:tags r:id="rId8"/>
            </p:custDataLst>
          </p:nvPr>
        </p:nvSpPr>
        <p:spPr>
          <a:xfrm>
            <a:off x="561975" y="2198370"/>
            <a:ext cx="4233545" cy="1198880"/>
          </a:xfrm>
          <a:prstGeom prst="rect">
            <a:avLst/>
          </a:prstGeom>
          <a:noFill/>
        </p:spPr>
        <p:txBody>
          <a:bodyPr wrap="square" rtlCol="0">
            <a:spAutoFit/>
          </a:bodyPr>
          <a:p>
            <a:r>
              <a:rPr lang="zh-CN" altLang="en-US">
                <a:solidFill>
                  <a:schemeClr val="accent2"/>
                </a:solidFill>
              </a:rPr>
              <a:t>变量名称：</a:t>
            </a:r>
            <a:r>
              <a:rPr lang="zh-CN" altLang="en-US"/>
              <a:t>杯子</a:t>
            </a:r>
            <a:r>
              <a:rPr lang="en-US" altLang="zh-CN"/>
              <a:t>1</a:t>
            </a:r>
            <a:endParaRPr lang="zh-CN" altLang="en-US"/>
          </a:p>
          <a:p>
            <a:r>
              <a:rPr lang="zh-CN" altLang="en-US">
                <a:solidFill>
                  <a:schemeClr val="accent2"/>
                </a:solidFill>
              </a:rPr>
              <a:t>变量内容：</a:t>
            </a:r>
            <a:r>
              <a:rPr lang="zh-CN" altLang="en-US"/>
              <a:t>可为空，可装各类数据，赋值</a:t>
            </a:r>
            <a:r>
              <a:rPr lang="zh-CN" altLang="en-US"/>
              <a:t>后可修改内容</a:t>
            </a:r>
            <a:endParaRPr lang="zh-CN" altLang="en-US"/>
          </a:p>
          <a:p>
            <a:r>
              <a:rPr lang="zh-CN" altLang="en-US">
                <a:solidFill>
                  <a:schemeClr val="accent2"/>
                </a:solidFill>
              </a:rPr>
              <a:t>变量特点：</a:t>
            </a:r>
            <a:r>
              <a:rPr lang="zh-CN" altLang="en-US"/>
              <a:t>内容不固</a:t>
            </a:r>
            <a:r>
              <a:rPr lang="zh-CN" altLang="en-US"/>
              <a:t>定</a:t>
            </a:r>
            <a:endParaRPr lang="zh-CN" altLang="en-US"/>
          </a:p>
        </p:txBody>
      </p:sp>
      <p:sp>
        <p:nvSpPr>
          <p:cNvPr id="17" name="文本框 16"/>
          <p:cNvSpPr txBox="1"/>
          <p:nvPr>
            <p:custDataLst>
              <p:tags r:id="rId9"/>
            </p:custDataLst>
          </p:nvPr>
        </p:nvSpPr>
        <p:spPr>
          <a:xfrm>
            <a:off x="561975" y="4937125"/>
            <a:ext cx="4475480" cy="1198880"/>
          </a:xfrm>
          <a:prstGeom prst="rect">
            <a:avLst/>
          </a:prstGeom>
          <a:noFill/>
        </p:spPr>
        <p:txBody>
          <a:bodyPr wrap="square" rtlCol="0">
            <a:spAutoFit/>
          </a:bodyPr>
          <a:p>
            <a:r>
              <a:rPr lang="zh-CN" altLang="en-US">
                <a:solidFill>
                  <a:schemeClr val="accent2"/>
                </a:solidFill>
              </a:rPr>
              <a:t>常量名称：</a:t>
            </a:r>
            <a:r>
              <a:rPr lang="zh-CN" altLang="en-US"/>
              <a:t>杯子</a:t>
            </a:r>
            <a:r>
              <a:rPr lang="en-US" altLang="zh-CN"/>
              <a:t>2</a:t>
            </a:r>
            <a:endParaRPr lang="zh-CN" altLang="en-US"/>
          </a:p>
          <a:p>
            <a:r>
              <a:rPr lang="zh-CN" altLang="en-US">
                <a:solidFill>
                  <a:schemeClr val="accent2"/>
                </a:solidFill>
                <a:sym typeface="+mn-ea"/>
              </a:rPr>
              <a:t>常</a:t>
            </a:r>
            <a:r>
              <a:rPr lang="zh-CN" altLang="en-US">
                <a:solidFill>
                  <a:schemeClr val="accent2"/>
                </a:solidFill>
              </a:rPr>
              <a:t>量内容：</a:t>
            </a:r>
            <a:r>
              <a:rPr lang="zh-CN" altLang="en-US"/>
              <a:t>通常不可为空，赋值后不可更改内</a:t>
            </a:r>
            <a:r>
              <a:rPr lang="zh-CN" altLang="en-US"/>
              <a:t>容</a:t>
            </a:r>
            <a:endParaRPr lang="zh-CN" altLang="en-US"/>
          </a:p>
          <a:p>
            <a:r>
              <a:rPr lang="zh-CN" altLang="en-US">
                <a:solidFill>
                  <a:schemeClr val="accent2"/>
                </a:solidFill>
                <a:sym typeface="+mn-ea"/>
              </a:rPr>
              <a:t>常</a:t>
            </a:r>
            <a:r>
              <a:rPr lang="zh-CN" altLang="en-US">
                <a:solidFill>
                  <a:schemeClr val="accent2"/>
                </a:solidFill>
              </a:rPr>
              <a:t>量特点：</a:t>
            </a:r>
            <a:r>
              <a:rPr lang="zh-CN" altLang="en-US"/>
              <a:t>内容固</a:t>
            </a:r>
            <a:r>
              <a:rPr lang="zh-CN" altLang="en-US"/>
              <a:t>定</a:t>
            </a:r>
            <a:endParaRPr lang="zh-CN" altLang="en-US"/>
          </a:p>
        </p:txBody>
      </p:sp>
      <p:sp>
        <p:nvSpPr>
          <p:cNvPr id="18" name="圆角矩形 17"/>
          <p:cNvSpPr/>
          <p:nvPr>
            <p:custDataLst>
              <p:tags r:id="rId10"/>
            </p:custDataLst>
          </p:nvPr>
        </p:nvSpPr>
        <p:spPr>
          <a:xfrm>
            <a:off x="817880" y="4420235"/>
            <a:ext cx="521335" cy="271780"/>
          </a:xfrm>
          <a:prstGeom prst="roundRect">
            <a:avLst/>
          </a:prstGeom>
          <a:solidFill>
            <a:schemeClr val="accent2">
              <a:lumMod val="50000"/>
            </a:schemeClr>
          </a:solidFill>
        </p:spPr>
        <p:style>
          <a:lnRef idx="0">
            <a:srgbClr val="FFFFFF"/>
          </a:lnRef>
          <a:fillRef idx="1">
            <a:schemeClr val="accent4"/>
          </a:fillRef>
          <a:effectRef idx="0">
            <a:srgbClr val="FFFFFF"/>
          </a:effectRef>
          <a:fontRef idx="minor">
            <a:schemeClr val="lt1"/>
          </a:fontRef>
        </p:style>
        <p:txBody>
          <a:bodyPr rtlCol="0" anchor="ctr"/>
          <a:p>
            <a:pPr algn="ctr"/>
            <a:r>
              <a:rPr lang="zh-CN" altLang="en-US" sz="1200"/>
              <a:t>常量</a:t>
            </a:r>
            <a:endParaRPr lang="zh-CN" altLang="en-US" sz="1200"/>
          </a:p>
        </p:txBody>
      </p:sp>
    </p:spTree>
    <p:custDataLst>
      <p:tags r:id="rId11"/>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圆角矩形 5"/>
          <p:cNvSpPr/>
          <p:nvPr/>
        </p:nvSpPr>
        <p:spPr>
          <a:xfrm>
            <a:off x="181610" y="175895"/>
            <a:ext cx="11797030" cy="670560"/>
          </a:xfrm>
          <a:prstGeom prst="roundRect">
            <a:avLst/>
          </a:prstGeom>
          <a:solidFill>
            <a:schemeClr val="accent2"/>
          </a:solidFill>
          <a:ln>
            <a:noFill/>
          </a:ln>
        </p:spPr>
        <p:style>
          <a:lnRef idx="3">
            <a:schemeClr val="accent1"/>
          </a:lnRef>
          <a:fillRef idx="0">
            <a:srgbClr val="FFFFFF"/>
          </a:fillRef>
          <a:effectRef idx="0">
            <a:srgbClr val="FFFFFF"/>
          </a:effectRef>
          <a:fontRef idx="minor">
            <a:schemeClr val="tx1"/>
          </a:fontRef>
        </p:style>
        <p:txBody>
          <a:bodyPr rtlCol="0" anchor="ctr"/>
          <a:p>
            <a:pPr algn="ctr"/>
            <a:r>
              <a:rPr lang="en-US" altLang="zh-CN" sz="2800">
                <a:solidFill>
                  <a:schemeClr val="bg1"/>
                </a:solidFill>
              </a:rPr>
              <a:t>4.2  </a:t>
            </a:r>
            <a:r>
              <a:rPr lang="zh-CN" altLang="en-US" sz="2800">
                <a:solidFill>
                  <a:schemeClr val="bg1"/>
                </a:solidFill>
              </a:rPr>
              <a:t>代码</a:t>
            </a:r>
            <a:r>
              <a:rPr lang="zh-CN" altLang="en-US" sz="2800">
                <a:solidFill>
                  <a:schemeClr val="bg1"/>
                </a:solidFill>
              </a:rPr>
              <a:t>注释</a:t>
            </a:r>
            <a:endParaRPr lang="zh-CN" altLang="en-US" sz="2800">
              <a:solidFill>
                <a:schemeClr val="bg1"/>
              </a:solidFill>
            </a:endParaRPr>
          </a:p>
        </p:txBody>
      </p:sp>
      <p:sp>
        <p:nvSpPr>
          <p:cNvPr id="8" name="矩形 7"/>
          <p:cNvSpPr/>
          <p:nvPr/>
        </p:nvSpPr>
        <p:spPr>
          <a:xfrm>
            <a:off x="0" y="6516370"/>
            <a:ext cx="12192000" cy="76200"/>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 name="矩形 8"/>
          <p:cNvSpPr/>
          <p:nvPr/>
        </p:nvSpPr>
        <p:spPr>
          <a:xfrm>
            <a:off x="10602278" y="6551295"/>
            <a:ext cx="1589405" cy="306705"/>
          </a:xfrm>
          <a:prstGeom prst="rect">
            <a:avLst/>
          </a:prstGeom>
          <a:noFill/>
          <a:ln>
            <a:noFill/>
          </a:ln>
        </p:spPr>
        <p:txBody>
          <a:bodyPr wrap="none" rtlCol="0" anchor="t">
            <a:spAutoFit/>
          </a:bodyPr>
          <a:p>
            <a:pPr algn="ctr"/>
            <a:r>
              <a:rPr lang="en-US" sz="1400" b="1">
                <a:ln w="15875"/>
                <a:solidFill>
                  <a:schemeClr val="accent2"/>
                </a:solidFill>
                <a:effectLst/>
              </a:rPr>
              <a:t>www.qiaozhuo.net</a:t>
            </a:r>
            <a:endParaRPr lang="en-US" sz="1400" b="1">
              <a:ln w="15875"/>
              <a:solidFill>
                <a:schemeClr val="accent2"/>
              </a:solidFill>
              <a:effectLst/>
            </a:endParaRPr>
          </a:p>
        </p:txBody>
      </p:sp>
      <p:sp>
        <p:nvSpPr>
          <p:cNvPr id="28" name="文本框 27"/>
          <p:cNvSpPr txBox="1"/>
          <p:nvPr/>
        </p:nvSpPr>
        <p:spPr>
          <a:xfrm>
            <a:off x="5414010" y="1214120"/>
            <a:ext cx="6195695" cy="3415030"/>
          </a:xfrm>
          <a:prstGeom prst="rect">
            <a:avLst/>
          </a:prstGeom>
          <a:noFill/>
        </p:spPr>
        <p:txBody>
          <a:bodyPr wrap="square" rtlCol="0">
            <a:spAutoFit/>
          </a:bodyPr>
          <a:p>
            <a:pPr>
              <a:lnSpc>
                <a:spcPct val="150000"/>
              </a:lnSpc>
            </a:pPr>
            <a:r>
              <a:rPr lang="zh-CN" altLang="en-US"/>
              <a:t>知识点</a:t>
            </a:r>
            <a:r>
              <a:rPr lang="zh-CN" altLang="en-US"/>
              <a:t>：</a:t>
            </a:r>
            <a:endParaRPr lang="zh-CN" altLang="en-US"/>
          </a:p>
          <a:p>
            <a:pPr>
              <a:lnSpc>
                <a:spcPct val="150000"/>
              </a:lnSpc>
            </a:pPr>
            <a:r>
              <a:rPr lang="en-US" altLang="zh-CN"/>
              <a:t>1. </a:t>
            </a:r>
            <a:r>
              <a:rPr lang="zh-CN" altLang="en-US"/>
              <a:t>在软件开发过程中，为代码添加</a:t>
            </a:r>
            <a:r>
              <a:rPr lang="zh-CN" altLang="en-US">
                <a:solidFill>
                  <a:schemeClr val="accent2"/>
                </a:solidFill>
              </a:rPr>
              <a:t>注释</a:t>
            </a:r>
            <a:r>
              <a:rPr lang="zh-CN" altLang="en-US"/>
              <a:t>是提升代码可读性的重要手段。</a:t>
            </a:r>
            <a:endParaRPr lang="zh-CN" altLang="en-US"/>
          </a:p>
          <a:p>
            <a:pPr>
              <a:lnSpc>
                <a:spcPct val="150000"/>
              </a:lnSpc>
            </a:pPr>
            <a:r>
              <a:rPr lang="en-US" altLang="zh-CN"/>
              <a:t>2. </a:t>
            </a:r>
            <a:r>
              <a:rPr lang="zh-CN" altLang="en-US">
                <a:solidFill>
                  <a:schemeClr val="accent2"/>
                </a:solidFill>
              </a:rPr>
              <a:t>注释</a:t>
            </a:r>
            <a:r>
              <a:rPr lang="zh-CN" altLang="en-US"/>
              <a:t>不仅包含了程序的关键信息，还能显著帮助其他程序员（或未来的自己）更快地理解程序逻辑。</a:t>
            </a:r>
            <a:endParaRPr lang="zh-CN" altLang="en-US"/>
          </a:p>
          <a:p>
            <a:pPr>
              <a:lnSpc>
                <a:spcPct val="150000"/>
              </a:lnSpc>
            </a:pPr>
            <a:r>
              <a:rPr lang="en-US" altLang="zh-CN"/>
              <a:t>3. </a:t>
            </a:r>
            <a:r>
              <a:rPr lang="zh-CN" altLang="en-US"/>
              <a:t>在递归火山软件开发平台中，</a:t>
            </a:r>
            <a:r>
              <a:rPr lang="zh-CN" altLang="en-US">
                <a:solidFill>
                  <a:schemeClr val="accent2"/>
                </a:solidFill>
              </a:rPr>
              <a:t>注释</a:t>
            </a:r>
            <a:r>
              <a:rPr lang="zh-CN" altLang="en-US"/>
              <a:t>的添加极其灵活，几乎可以在源程序的任意位置进行，且这些</a:t>
            </a:r>
            <a:r>
              <a:rPr lang="zh-CN" altLang="en-US">
                <a:solidFill>
                  <a:schemeClr val="accent2"/>
                </a:solidFill>
              </a:rPr>
              <a:t>注释</a:t>
            </a:r>
            <a:r>
              <a:rPr lang="zh-CN" altLang="en-US"/>
              <a:t>内容在编译过程中会被编译器完全忽略，不会对程序的执行产生任何影响。</a:t>
            </a:r>
            <a:endParaRPr lang="zh-CN" altLang="en-US"/>
          </a:p>
        </p:txBody>
      </p:sp>
      <p:pic>
        <p:nvPicPr>
          <p:cNvPr id="3" name="图片 2"/>
          <p:cNvPicPr/>
          <p:nvPr/>
        </p:nvPicPr>
        <p:blipFill>
          <a:blip r:embed="rId1"/>
        </p:blipFill>
        <p:spPr>
          <a:xfrm>
            <a:off x="381000" y="1393190"/>
            <a:ext cx="4582795" cy="3413760"/>
          </a:xfrm>
          <a:prstGeom prst="rect">
            <a:avLst/>
          </a:prstGeom>
        </p:spPr>
      </p:pic>
      <p:sp>
        <p:nvSpPr>
          <p:cNvPr id="23" name="文本框 22"/>
          <p:cNvSpPr txBox="1"/>
          <p:nvPr/>
        </p:nvSpPr>
        <p:spPr>
          <a:xfrm>
            <a:off x="1209040" y="4901565"/>
            <a:ext cx="2447925" cy="368300"/>
          </a:xfrm>
          <a:prstGeom prst="rect">
            <a:avLst/>
          </a:prstGeom>
          <a:noFill/>
        </p:spPr>
        <p:txBody>
          <a:bodyPr wrap="square" rtlCol="0">
            <a:spAutoFit/>
          </a:bodyPr>
          <a:p>
            <a:pPr algn="ctr"/>
            <a:r>
              <a:rPr lang="zh-CN" altLang="en-US" b="1">
                <a:solidFill>
                  <a:schemeClr val="accent2"/>
                </a:solidFill>
              </a:rPr>
              <a:t>编程代码中的注释</a:t>
            </a:r>
            <a:endParaRPr lang="zh-CN" altLang="en-US" b="1">
              <a:solidFill>
                <a:schemeClr val="accent2"/>
              </a:solidFill>
            </a:endParaRPr>
          </a:p>
        </p:txBody>
      </p:sp>
    </p:spTree>
    <p:custDataLst>
      <p:tags r:id="rId2"/>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圆角矩形 5"/>
          <p:cNvSpPr/>
          <p:nvPr/>
        </p:nvSpPr>
        <p:spPr>
          <a:xfrm>
            <a:off x="181610" y="175895"/>
            <a:ext cx="11797030" cy="670560"/>
          </a:xfrm>
          <a:prstGeom prst="roundRect">
            <a:avLst/>
          </a:prstGeom>
          <a:solidFill>
            <a:schemeClr val="accent2"/>
          </a:solidFill>
          <a:ln>
            <a:noFill/>
          </a:ln>
        </p:spPr>
        <p:style>
          <a:lnRef idx="3">
            <a:schemeClr val="accent1"/>
          </a:lnRef>
          <a:fillRef idx="0">
            <a:srgbClr val="FFFFFF"/>
          </a:fillRef>
          <a:effectRef idx="0">
            <a:srgbClr val="FFFFFF"/>
          </a:effectRef>
          <a:fontRef idx="minor">
            <a:schemeClr val="tx1"/>
          </a:fontRef>
        </p:style>
        <p:txBody>
          <a:bodyPr rtlCol="0" anchor="ctr"/>
          <a:p>
            <a:pPr algn="ctr"/>
            <a:r>
              <a:rPr lang="en-US" altLang="zh-CN" sz="2800">
                <a:solidFill>
                  <a:schemeClr val="bg1"/>
                </a:solidFill>
              </a:rPr>
              <a:t>4.3  </a:t>
            </a:r>
            <a:r>
              <a:rPr lang="zh-CN" altLang="en-US" sz="2800">
                <a:solidFill>
                  <a:schemeClr val="bg1"/>
                </a:solidFill>
                <a:sym typeface="+mn-ea"/>
              </a:rPr>
              <a:t>基本数据类型</a:t>
            </a:r>
            <a:endParaRPr lang="zh-CN" altLang="en-US" sz="2800">
              <a:solidFill>
                <a:schemeClr val="bg1"/>
              </a:solidFill>
            </a:endParaRPr>
          </a:p>
        </p:txBody>
      </p:sp>
      <p:sp>
        <p:nvSpPr>
          <p:cNvPr id="8" name="矩形 7"/>
          <p:cNvSpPr/>
          <p:nvPr/>
        </p:nvSpPr>
        <p:spPr>
          <a:xfrm>
            <a:off x="0" y="6516370"/>
            <a:ext cx="12192000" cy="76200"/>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 name="矩形 8"/>
          <p:cNvSpPr/>
          <p:nvPr/>
        </p:nvSpPr>
        <p:spPr>
          <a:xfrm>
            <a:off x="10602278" y="6551295"/>
            <a:ext cx="1589405" cy="306705"/>
          </a:xfrm>
          <a:prstGeom prst="rect">
            <a:avLst/>
          </a:prstGeom>
          <a:noFill/>
          <a:ln>
            <a:noFill/>
          </a:ln>
        </p:spPr>
        <p:txBody>
          <a:bodyPr wrap="none" rtlCol="0" anchor="t">
            <a:spAutoFit/>
          </a:bodyPr>
          <a:p>
            <a:pPr algn="ctr"/>
            <a:r>
              <a:rPr lang="en-US" sz="1400" b="1">
                <a:ln w="15875"/>
                <a:solidFill>
                  <a:schemeClr val="accent2"/>
                </a:solidFill>
                <a:effectLst/>
              </a:rPr>
              <a:t>www.qiaozhuo.net</a:t>
            </a:r>
            <a:endParaRPr lang="en-US" sz="1400" b="1">
              <a:ln w="15875"/>
              <a:solidFill>
                <a:schemeClr val="accent2"/>
              </a:solidFill>
              <a:effectLst/>
            </a:endParaRPr>
          </a:p>
        </p:txBody>
      </p:sp>
      <p:sp>
        <p:nvSpPr>
          <p:cNvPr id="2" name="文本框 1"/>
          <p:cNvSpPr txBox="1"/>
          <p:nvPr/>
        </p:nvSpPr>
        <p:spPr>
          <a:xfrm>
            <a:off x="5414010" y="1214120"/>
            <a:ext cx="6195695" cy="2168525"/>
          </a:xfrm>
          <a:prstGeom prst="rect">
            <a:avLst/>
          </a:prstGeom>
          <a:noFill/>
        </p:spPr>
        <p:txBody>
          <a:bodyPr wrap="square" rtlCol="0">
            <a:spAutoFit/>
          </a:bodyPr>
          <a:p>
            <a:pPr>
              <a:lnSpc>
                <a:spcPct val="150000"/>
              </a:lnSpc>
            </a:pPr>
            <a:r>
              <a:rPr lang="zh-CN" altLang="en-US"/>
              <a:t>知识点</a:t>
            </a:r>
            <a:r>
              <a:rPr lang="zh-CN" altLang="en-US"/>
              <a:t>：</a:t>
            </a:r>
            <a:endParaRPr lang="zh-CN" altLang="en-US"/>
          </a:p>
          <a:p>
            <a:pPr>
              <a:lnSpc>
                <a:spcPct val="150000"/>
              </a:lnSpc>
            </a:pPr>
            <a:r>
              <a:rPr lang="en-US" altLang="zh-CN"/>
              <a:t>1. </a:t>
            </a:r>
            <a:r>
              <a:rPr lang="zh-CN" altLang="en-US"/>
              <a:t>在递归火山软件开发平台中，常用的基本数据类型有：</a:t>
            </a:r>
            <a:r>
              <a:rPr lang="zh-CN" altLang="en-US">
                <a:solidFill>
                  <a:schemeClr val="accent2"/>
                </a:solidFill>
              </a:rPr>
              <a:t>文本型、整数型、小数型、逻辑型</a:t>
            </a:r>
            <a:r>
              <a:rPr lang="zh-CN" altLang="en-US"/>
              <a:t>。</a:t>
            </a:r>
            <a:endParaRPr lang="zh-CN" altLang="en-US"/>
          </a:p>
          <a:p>
            <a:pPr>
              <a:lnSpc>
                <a:spcPct val="150000"/>
              </a:lnSpc>
            </a:pPr>
            <a:r>
              <a:rPr lang="en-US" altLang="zh-CN"/>
              <a:t>2. </a:t>
            </a:r>
            <a:r>
              <a:rPr lang="zh-CN" altLang="en-US"/>
              <a:t>更多的</a:t>
            </a:r>
            <a:r>
              <a:rPr lang="zh-CN" altLang="en-US">
                <a:solidFill>
                  <a:schemeClr val="accent2"/>
                </a:solidFill>
              </a:rPr>
              <a:t>基本数据类型</a:t>
            </a:r>
            <a:r>
              <a:rPr lang="zh-CN" altLang="en-US"/>
              <a:t>知识可自行查阅</a:t>
            </a:r>
            <a:r>
              <a:rPr lang="zh-CN" altLang="en-US">
                <a:solidFill>
                  <a:schemeClr val="accent2"/>
                </a:solidFill>
              </a:rPr>
              <a:t>巧琢编程网</a:t>
            </a:r>
            <a:r>
              <a:rPr lang="zh-CN" altLang="en-US"/>
              <a:t>的</a:t>
            </a:r>
            <a:r>
              <a:rPr lang="zh-CN" altLang="en-US">
                <a:solidFill>
                  <a:schemeClr val="accent2"/>
                </a:solidFill>
              </a:rPr>
              <a:t>编程语法</a:t>
            </a:r>
            <a:r>
              <a:rPr lang="zh-CN" altLang="en-US"/>
              <a:t>栏</a:t>
            </a:r>
            <a:r>
              <a:rPr lang="zh-CN" altLang="en-US"/>
              <a:t>目。</a:t>
            </a:r>
            <a:endParaRPr lang="zh-CN" altLang="en-US"/>
          </a:p>
        </p:txBody>
      </p:sp>
      <p:sp>
        <p:nvSpPr>
          <p:cNvPr id="4" name="文本框 3"/>
          <p:cNvSpPr txBox="1"/>
          <p:nvPr/>
        </p:nvSpPr>
        <p:spPr>
          <a:xfrm>
            <a:off x="1300480" y="4486910"/>
            <a:ext cx="2447925" cy="368300"/>
          </a:xfrm>
          <a:prstGeom prst="rect">
            <a:avLst/>
          </a:prstGeom>
          <a:noFill/>
        </p:spPr>
        <p:txBody>
          <a:bodyPr wrap="square" rtlCol="0">
            <a:spAutoFit/>
          </a:bodyPr>
          <a:p>
            <a:pPr algn="ctr"/>
            <a:r>
              <a:rPr lang="zh-CN" altLang="en-US" b="1">
                <a:solidFill>
                  <a:schemeClr val="accent2"/>
                </a:solidFill>
              </a:rPr>
              <a:t>常用的基本数据类型</a:t>
            </a:r>
            <a:endParaRPr lang="zh-CN" altLang="en-US" b="1">
              <a:solidFill>
                <a:schemeClr val="accent2"/>
              </a:solidFill>
            </a:endParaRPr>
          </a:p>
        </p:txBody>
      </p:sp>
      <p:graphicFrame>
        <p:nvGraphicFramePr>
          <p:cNvPr id="5" name="表格 4"/>
          <p:cNvGraphicFramePr/>
          <p:nvPr>
            <p:custDataLst>
              <p:tags r:id="rId1"/>
            </p:custDataLst>
          </p:nvPr>
        </p:nvGraphicFramePr>
        <p:xfrm>
          <a:off x="283210" y="1506855"/>
          <a:ext cx="4785995" cy="2836545"/>
        </p:xfrm>
        <a:graphic>
          <a:graphicData uri="http://schemas.openxmlformats.org/drawingml/2006/table">
            <a:tbl>
              <a:tblPr firstRow="1">
                <a:tableStyleId>{BF990618-A3C3-46F5-9345-7853EB5BFEB0}</a:tableStyleId>
              </a:tblPr>
              <a:tblGrid>
                <a:gridCol w="699135"/>
                <a:gridCol w="1570990"/>
                <a:gridCol w="2515870"/>
              </a:tblGrid>
              <a:tr h="518795">
                <a:tc>
                  <a:txBody>
                    <a:bodyPr/>
                    <a:p>
                      <a:pPr algn="ctr">
                        <a:buNone/>
                      </a:pPr>
                      <a:r>
                        <a:rPr lang="zh-CN" altLang="en-US"/>
                        <a:t>序号</a:t>
                      </a:r>
                      <a:endParaRPr lang="zh-CN" altLang="en-US"/>
                    </a:p>
                  </a:txBody>
                  <a:tcPr anchor="ctr" anchorCtr="0"/>
                </a:tc>
                <a:tc>
                  <a:txBody>
                    <a:bodyPr/>
                    <a:p>
                      <a:pPr algn="ctr">
                        <a:buNone/>
                      </a:pPr>
                      <a:r>
                        <a:rPr lang="zh-CN" altLang="en-US"/>
                        <a:t>基</a:t>
                      </a:r>
                      <a:r>
                        <a:rPr lang="zh-CN" altLang="en-US"/>
                        <a:t>本数据类型</a:t>
                      </a:r>
                      <a:endParaRPr lang="zh-CN" altLang="en-US"/>
                    </a:p>
                  </a:txBody>
                  <a:tcPr anchor="ctr" anchorCtr="0"/>
                </a:tc>
                <a:tc>
                  <a:txBody>
                    <a:bodyPr/>
                    <a:p>
                      <a:pPr algn="ctr">
                        <a:buNone/>
                      </a:pPr>
                      <a:r>
                        <a:rPr lang="zh-CN" altLang="en-US"/>
                        <a:t>举例</a:t>
                      </a:r>
                      <a:endParaRPr lang="zh-CN" altLang="en-US"/>
                    </a:p>
                  </a:txBody>
                  <a:tcPr anchor="ctr" anchorCtr="0"/>
                </a:tc>
              </a:tr>
              <a:tr h="518795">
                <a:tc>
                  <a:txBody>
                    <a:bodyPr/>
                    <a:p>
                      <a:pPr algn="ctr">
                        <a:buNone/>
                      </a:pPr>
                      <a:r>
                        <a:rPr lang="en-US" altLang="zh-CN"/>
                        <a:t>1</a:t>
                      </a:r>
                      <a:endParaRPr lang="en-US" altLang="zh-CN"/>
                    </a:p>
                  </a:txBody>
                  <a:tcPr anchor="ctr" anchorCtr="0"/>
                </a:tc>
                <a:tc>
                  <a:txBody>
                    <a:bodyPr/>
                    <a:p>
                      <a:pPr algn="ctr">
                        <a:buNone/>
                      </a:pPr>
                      <a:r>
                        <a:rPr lang="zh-CN" altLang="en-US"/>
                        <a:t>文本型</a:t>
                      </a:r>
                      <a:endParaRPr lang="zh-CN" altLang="en-US"/>
                    </a:p>
                  </a:txBody>
                  <a:tcPr anchor="ctr" anchorCtr="0"/>
                </a:tc>
                <a:tc>
                  <a:txBody>
                    <a:bodyPr/>
                    <a:p>
                      <a:pPr algn="l">
                        <a:buNone/>
                      </a:pPr>
                      <a:r>
                        <a:rPr lang="en-US" altLang="zh-CN"/>
                        <a:t>“</a:t>
                      </a:r>
                      <a:r>
                        <a:rPr lang="zh-CN" altLang="en-US"/>
                        <a:t>张三</a:t>
                      </a:r>
                      <a:r>
                        <a:rPr lang="en-US" altLang="zh-CN"/>
                        <a:t>”</a:t>
                      </a:r>
                      <a:r>
                        <a:rPr lang="zh-CN" altLang="en-US"/>
                        <a:t>、</a:t>
                      </a:r>
                      <a:r>
                        <a:rPr lang="en-US" altLang="zh-CN"/>
                        <a:t>”</a:t>
                      </a:r>
                      <a:r>
                        <a:rPr lang="zh-CN" altLang="en-US"/>
                        <a:t>长江</a:t>
                      </a:r>
                      <a:r>
                        <a:rPr lang="en-US" altLang="zh-CN"/>
                        <a:t>”</a:t>
                      </a:r>
                      <a:r>
                        <a:rPr lang="zh-CN" altLang="en-US"/>
                        <a:t>、</a:t>
                      </a:r>
                      <a:r>
                        <a:rPr lang="en-US" altLang="zh-CN"/>
                        <a:t>”123”</a:t>
                      </a:r>
                      <a:endParaRPr lang="en-US" altLang="zh-CN"/>
                    </a:p>
                  </a:txBody>
                  <a:tcPr anchor="ctr" anchorCtr="0"/>
                </a:tc>
              </a:tr>
              <a:tr h="518795">
                <a:tc>
                  <a:txBody>
                    <a:bodyPr/>
                    <a:p>
                      <a:pPr algn="ctr">
                        <a:buNone/>
                      </a:pPr>
                      <a:r>
                        <a:rPr lang="en-US" altLang="zh-CN"/>
                        <a:t>2</a:t>
                      </a:r>
                      <a:endParaRPr lang="en-US" altLang="zh-CN"/>
                    </a:p>
                  </a:txBody>
                  <a:tcPr anchor="ctr" anchorCtr="0"/>
                </a:tc>
                <a:tc>
                  <a:txBody>
                    <a:bodyPr/>
                    <a:p>
                      <a:pPr algn="ctr">
                        <a:buNone/>
                      </a:pPr>
                      <a:r>
                        <a:rPr lang="zh-CN" altLang="en-US"/>
                        <a:t>整数型</a:t>
                      </a:r>
                      <a:endParaRPr lang="zh-CN" altLang="en-US"/>
                    </a:p>
                  </a:txBody>
                  <a:tcPr anchor="ctr" anchorCtr="0"/>
                </a:tc>
                <a:tc>
                  <a:txBody>
                    <a:bodyPr/>
                    <a:p>
                      <a:pPr algn="l">
                        <a:buNone/>
                      </a:pPr>
                      <a:r>
                        <a:rPr lang="en-US" altLang="zh-CN"/>
                        <a:t>10</a:t>
                      </a:r>
                      <a:r>
                        <a:rPr lang="zh-CN" altLang="en-US"/>
                        <a:t>、</a:t>
                      </a:r>
                      <a:r>
                        <a:rPr lang="en-US" altLang="zh-CN"/>
                        <a:t>9</a:t>
                      </a:r>
                      <a:r>
                        <a:rPr lang="zh-CN" altLang="en-US"/>
                        <a:t>、</a:t>
                      </a:r>
                      <a:r>
                        <a:rPr lang="en-US" altLang="zh-CN"/>
                        <a:t>2024</a:t>
                      </a:r>
                      <a:r>
                        <a:rPr lang="zh-CN" altLang="en-US"/>
                        <a:t>、</a:t>
                      </a:r>
                      <a:r>
                        <a:rPr lang="en-US" altLang="zh-CN"/>
                        <a:t>1234</a:t>
                      </a:r>
                      <a:endParaRPr lang="en-US" altLang="zh-CN"/>
                    </a:p>
                  </a:txBody>
                  <a:tcPr anchor="ctr" anchorCtr="0"/>
                </a:tc>
              </a:tr>
              <a:tr h="518795">
                <a:tc>
                  <a:txBody>
                    <a:bodyPr/>
                    <a:p>
                      <a:pPr algn="ctr">
                        <a:buNone/>
                      </a:pPr>
                      <a:r>
                        <a:rPr lang="en-US" altLang="zh-CN"/>
                        <a:t>3</a:t>
                      </a:r>
                      <a:endParaRPr lang="en-US" altLang="zh-CN"/>
                    </a:p>
                  </a:txBody>
                  <a:tcPr anchor="ctr" anchorCtr="0"/>
                </a:tc>
                <a:tc>
                  <a:txBody>
                    <a:bodyPr/>
                    <a:p>
                      <a:pPr algn="ctr">
                        <a:buNone/>
                      </a:pPr>
                      <a:r>
                        <a:rPr lang="zh-CN" altLang="en-US"/>
                        <a:t>小数型</a:t>
                      </a:r>
                      <a:endParaRPr lang="zh-CN" altLang="en-US"/>
                    </a:p>
                  </a:txBody>
                  <a:tcPr anchor="ctr" anchorCtr="0"/>
                </a:tc>
                <a:tc>
                  <a:txBody>
                    <a:bodyPr/>
                    <a:p>
                      <a:pPr algn="l">
                        <a:buNone/>
                      </a:pPr>
                      <a:r>
                        <a:rPr lang="en-US" altLang="zh-CN"/>
                        <a:t>1.23</a:t>
                      </a:r>
                      <a:r>
                        <a:rPr lang="zh-CN" altLang="en-US"/>
                        <a:t>、</a:t>
                      </a:r>
                      <a:r>
                        <a:rPr lang="en-US" altLang="zh-CN"/>
                        <a:t>5.545</a:t>
                      </a:r>
                      <a:r>
                        <a:rPr lang="zh-CN" altLang="en-US"/>
                        <a:t>、</a:t>
                      </a:r>
                      <a:r>
                        <a:rPr lang="en-US" altLang="zh-CN"/>
                        <a:t>9.85885</a:t>
                      </a:r>
                      <a:endParaRPr lang="en-US" altLang="zh-CN"/>
                    </a:p>
                  </a:txBody>
                  <a:tcPr anchor="ctr" anchorCtr="0"/>
                </a:tc>
              </a:tr>
              <a:tr h="518795">
                <a:tc>
                  <a:txBody>
                    <a:bodyPr/>
                    <a:p>
                      <a:pPr algn="ctr">
                        <a:buNone/>
                      </a:pPr>
                      <a:r>
                        <a:rPr lang="en-US" altLang="zh-CN"/>
                        <a:t>4</a:t>
                      </a:r>
                      <a:endParaRPr lang="en-US" altLang="zh-CN"/>
                    </a:p>
                  </a:txBody>
                  <a:tcPr anchor="ctr" anchorCtr="0"/>
                </a:tc>
                <a:tc>
                  <a:txBody>
                    <a:bodyPr/>
                    <a:p>
                      <a:pPr algn="ctr">
                        <a:buNone/>
                      </a:pPr>
                      <a:r>
                        <a:rPr lang="zh-CN" altLang="en-US"/>
                        <a:t>逻辑型</a:t>
                      </a:r>
                      <a:endParaRPr lang="zh-CN" altLang="en-US"/>
                    </a:p>
                  </a:txBody>
                  <a:tcPr anchor="ctr" anchorCtr="0"/>
                </a:tc>
                <a:tc>
                  <a:txBody>
                    <a:bodyPr/>
                    <a:p>
                      <a:pPr algn="l">
                        <a:buNone/>
                      </a:pPr>
                      <a:r>
                        <a:rPr lang="zh-CN" altLang="en-US"/>
                        <a:t>真、假</a:t>
                      </a:r>
                      <a:endParaRPr lang="zh-CN" altLang="en-US"/>
                    </a:p>
                  </a:txBody>
                  <a:tcPr anchor="ctr" anchorCtr="0"/>
                </a:tc>
              </a:tr>
            </a:tbl>
          </a:graphicData>
        </a:graphic>
      </p:graphicFrame>
    </p:spTree>
    <p:custDataLst>
      <p:tags r:id="rId2"/>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圆角矩形 5"/>
          <p:cNvSpPr/>
          <p:nvPr/>
        </p:nvSpPr>
        <p:spPr>
          <a:xfrm>
            <a:off x="181610" y="175895"/>
            <a:ext cx="11797030" cy="670560"/>
          </a:xfrm>
          <a:prstGeom prst="roundRect">
            <a:avLst/>
          </a:prstGeom>
          <a:solidFill>
            <a:schemeClr val="accent2"/>
          </a:solidFill>
          <a:ln>
            <a:noFill/>
          </a:ln>
        </p:spPr>
        <p:style>
          <a:lnRef idx="3">
            <a:schemeClr val="accent1"/>
          </a:lnRef>
          <a:fillRef idx="0">
            <a:srgbClr val="FFFFFF"/>
          </a:fillRef>
          <a:effectRef idx="0">
            <a:srgbClr val="FFFFFF"/>
          </a:effectRef>
          <a:fontRef idx="minor">
            <a:schemeClr val="tx1"/>
          </a:fontRef>
        </p:style>
        <p:txBody>
          <a:bodyPr rtlCol="0" anchor="ctr"/>
          <a:p>
            <a:pPr algn="ctr"/>
            <a:r>
              <a:rPr lang="en-US" altLang="zh-CN" sz="2800">
                <a:solidFill>
                  <a:schemeClr val="bg1"/>
                </a:solidFill>
              </a:rPr>
              <a:t>4.4  </a:t>
            </a:r>
            <a:r>
              <a:rPr lang="zh-CN" altLang="en-US" sz="2800">
                <a:solidFill>
                  <a:schemeClr val="bg1"/>
                </a:solidFill>
                <a:sym typeface="+mn-ea"/>
              </a:rPr>
              <a:t>运算</a:t>
            </a:r>
            <a:r>
              <a:rPr lang="zh-CN" altLang="en-US" sz="2800">
                <a:solidFill>
                  <a:schemeClr val="bg1"/>
                </a:solidFill>
                <a:sym typeface="+mn-ea"/>
              </a:rPr>
              <a:t>符</a:t>
            </a:r>
            <a:endParaRPr lang="zh-CN" altLang="en-US" sz="2800">
              <a:solidFill>
                <a:schemeClr val="bg1"/>
              </a:solidFill>
              <a:sym typeface="+mn-ea"/>
            </a:endParaRPr>
          </a:p>
        </p:txBody>
      </p:sp>
      <p:sp>
        <p:nvSpPr>
          <p:cNvPr id="8" name="矩形 7"/>
          <p:cNvSpPr/>
          <p:nvPr/>
        </p:nvSpPr>
        <p:spPr>
          <a:xfrm>
            <a:off x="0" y="6516370"/>
            <a:ext cx="12192000" cy="76200"/>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 name="矩形 8"/>
          <p:cNvSpPr/>
          <p:nvPr/>
        </p:nvSpPr>
        <p:spPr>
          <a:xfrm>
            <a:off x="10602278" y="6551295"/>
            <a:ext cx="1589405" cy="306705"/>
          </a:xfrm>
          <a:prstGeom prst="rect">
            <a:avLst/>
          </a:prstGeom>
          <a:noFill/>
          <a:ln>
            <a:noFill/>
          </a:ln>
        </p:spPr>
        <p:txBody>
          <a:bodyPr wrap="none" rtlCol="0" anchor="t">
            <a:spAutoFit/>
          </a:bodyPr>
          <a:p>
            <a:pPr algn="ctr"/>
            <a:r>
              <a:rPr lang="en-US" sz="1400" b="1">
                <a:ln w="15875"/>
                <a:solidFill>
                  <a:schemeClr val="accent2"/>
                </a:solidFill>
                <a:effectLst/>
              </a:rPr>
              <a:t>www.qiaozhuo.net</a:t>
            </a:r>
            <a:endParaRPr lang="en-US" sz="1400" b="1">
              <a:ln w="15875"/>
              <a:solidFill>
                <a:schemeClr val="accent2"/>
              </a:solidFill>
              <a:effectLst/>
            </a:endParaRPr>
          </a:p>
        </p:txBody>
      </p:sp>
      <p:sp>
        <p:nvSpPr>
          <p:cNvPr id="28" name="文本框 27"/>
          <p:cNvSpPr txBox="1"/>
          <p:nvPr/>
        </p:nvSpPr>
        <p:spPr>
          <a:xfrm>
            <a:off x="5414010" y="1214120"/>
            <a:ext cx="6195695" cy="3830955"/>
          </a:xfrm>
          <a:prstGeom prst="rect">
            <a:avLst/>
          </a:prstGeom>
          <a:noFill/>
        </p:spPr>
        <p:txBody>
          <a:bodyPr wrap="square" rtlCol="0">
            <a:spAutoFit/>
          </a:bodyPr>
          <a:p>
            <a:pPr>
              <a:lnSpc>
                <a:spcPct val="150000"/>
              </a:lnSpc>
            </a:pPr>
            <a:r>
              <a:rPr lang="zh-CN" altLang="en-US"/>
              <a:t>知识点</a:t>
            </a:r>
            <a:r>
              <a:rPr lang="zh-CN" altLang="en-US"/>
              <a:t>：</a:t>
            </a:r>
            <a:endParaRPr lang="zh-CN" altLang="en-US"/>
          </a:p>
          <a:p>
            <a:pPr>
              <a:lnSpc>
                <a:spcPct val="150000"/>
              </a:lnSpc>
            </a:pPr>
            <a:r>
              <a:rPr lang="en-US" altLang="zh-CN"/>
              <a:t>1. </a:t>
            </a:r>
            <a:r>
              <a:rPr lang="zh-CN" altLang="en-US"/>
              <a:t>在递归火山软件开发平台中，常用的运算符有：</a:t>
            </a:r>
            <a:r>
              <a:rPr lang="zh-CN" altLang="en-US">
                <a:solidFill>
                  <a:schemeClr val="accent2"/>
                </a:solidFill>
              </a:rPr>
              <a:t>赋值运算符、算术运算符</a:t>
            </a:r>
            <a:r>
              <a:rPr lang="zh-CN" altLang="en-US">
                <a:solidFill>
                  <a:schemeClr val="tx1"/>
                </a:solidFill>
              </a:rPr>
              <a:t>，其它运算符</a:t>
            </a:r>
            <a:r>
              <a:rPr lang="zh-CN" altLang="en-US">
                <a:sym typeface="+mn-ea"/>
              </a:rPr>
              <a:t>知识可自行查阅</a:t>
            </a:r>
            <a:r>
              <a:rPr lang="zh-CN" altLang="en-US">
                <a:solidFill>
                  <a:schemeClr val="accent2"/>
                </a:solidFill>
                <a:sym typeface="+mn-ea"/>
              </a:rPr>
              <a:t>巧琢编程网</a:t>
            </a:r>
            <a:r>
              <a:rPr lang="zh-CN" altLang="en-US">
                <a:sym typeface="+mn-ea"/>
              </a:rPr>
              <a:t>的</a:t>
            </a:r>
            <a:r>
              <a:rPr lang="zh-CN" altLang="en-US">
                <a:solidFill>
                  <a:schemeClr val="accent2"/>
                </a:solidFill>
                <a:sym typeface="+mn-ea"/>
              </a:rPr>
              <a:t>编程语法</a:t>
            </a:r>
            <a:r>
              <a:rPr lang="zh-CN" altLang="en-US">
                <a:sym typeface="+mn-ea"/>
              </a:rPr>
              <a:t>栏</a:t>
            </a:r>
            <a:r>
              <a:rPr lang="zh-CN" altLang="en-US">
                <a:sym typeface="+mn-ea"/>
              </a:rPr>
              <a:t>目</a:t>
            </a:r>
            <a:r>
              <a:rPr lang="zh-CN" altLang="en-US"/>
              <a:t>。</a:t>
            </a:r>
            <a:endParaRPr lang="zh-CN" altLang="en-US"/>
          </a:p>
          <a:p>
            <a:pPr>
              <a:lnSpc>
                <a:spcPct val="150000"/>
              </a:lnSpc>
            </a:pPr>
            <a:r>
              <a:rPr lang="en-US" altLang="zh-CN"/>
              <a:t>2.</a:t>
            </a:r>
            <a:r>
              <a:rPr lang="en-US" altLang="zh-CN">
                <a:solidFill>
                  <a:srgbClr val="0080DD"/>
                </a:solidFill>
              </a:rPr>
              <a:t> </a:t>
            </a:r>
            <a:r>
              <a:rPr lang="zh-CN" altLang="en-US">
                <a:solidFill>
                  <a:schemeClr val="accent2"/>
                </a:solidFill>
              </a:rPr>
              <a:t>赋值运算符</a:t>
            </a:r>
            <a:r>
              <a:rPr lang="zh-CN" altLang="en-US"/>
              <a:t>：将</a:t>
            </a:r>
            <a:r>
              <a:rPr lang="en-US" altLang="zh-CN"/>
              <a:t>“=”</a:t>
            </a:r>
            <a:r>
              <a:rPr lang="zh-CN" altLang="en-US"/>
              <a:t>符号右侧的值赋值给左侧的变量。例如：姓名</a:t>
            </a:r>
            <a:r>
              <a:rPr lang="en-US" altLang="zh-CN"/>
              <a:t>1 = </a:t>
            </a:r>
            <a:r>
              <a:rPr lang="zh-CN" altLang="en-US"/>
              <a:t>张三、整数</a:t>
            </a:r>
            <a:r>
              <a:rPr lang="en-US" altLang="zh-CN"/>
              <a:t>1 = 2024 </a:t>
            </a:r>
            <a:r>
              <a:rPr lang="zh-CN" altLang="en-US"/>
              <a:t>、小数</a:t>
            </a:r>
            <a:r>
              <a:rPr lang="en-US" altLang="zh-CN"/>
              <a:t>1 = 2.25 </a:t>
            </a:r>
            <a:r>
              <a:rPr lang="zh-CN" altLang="en-US"/>
              <a:t>。</a:t>
            </a:r>
            <a:endParaRPr lang="zh-CN" altLang="en-US"/>
          </a:p>
          <a:p>
            <a:pPr>
              <a:lnSpc>
                <a:spcPct val="150000"/>
              </a:lnSpc>
            </a:pPr>
            <a:r>
              <a:rPr lang="en-US" altLang="zh-CN"/>
              <a:t>3. </a:t>
            </a:r>
            <a:r>
              <a:rPr lang="zh-CN" altLang="en-US">
                <a:solidFill>
                  <a:schemeClr val="accent2"/>
                </a:solidFill>
              </a:rPr>
              <a:t>算术运算符</a:t>
            </a:r>
            <a:r>
              <a:rPr lang="zh-CN" altLang="en-US"/>
              <a:t>：在编程中，“+、-、*”分别对应于生活中的算术运算“加、减、乘”。而“/”表示除法运算中的整除，“%”表示</a:t>
            </a:r>
            <a:r>
              <a:rPr lang="zh-CN" altLang="en-US">
                <a:sym typeface="+mn-ea"/>
              </a:rPr>
              <a:t>除法运算中</a:t>
            </a:r>
            <a:r>
              <a:rPr lang="zh-CN" altLang="en-US"/>
              <a:t>的余数。</a:t>
            </a:r>
            <a:endParaRPr lang="zh-CN" altLang="en-US"/>
          </a:p>
        </p:txBody>
      </p:sp>
      <p:sp>
        <p:nvSpPr>
          <p:cNvPr id="23" name="文本框 22"/>
          <p:cNvSpPr txBox="1"/>
          <p:nvPr/>
        </p:nvSpPr>
        <p:spPr>
          <a:xfrm>
            <a:off x="1452245" y="3244850"/>
            <a:ext cx="2447925" cy="368300"/>
          </a:xfrm>
          <a:prstGeom prst="rect">
            <a:avLst/>
          </a:prstGeom>
          <a:noFill/>
        </p:spPr>
        <p:txBody>
          <a:bodyPr wrap="square" rtlCol="0">
            <a:spAutoFit/>
          </a:bodyPr>
          <a:p>
            <a:pPr algn="ctr"/>
            <a:r>
              <a:rPr lang="zh-CN" altLang="en-US" b="1">
                <a:solidFill>
                  <a:schemeClr val="accent2"/>
                </a:solidFill>
              </a:rPr>
              <a:t>常用的运算符</a:t>
            </a:r>
            <a:endParaRPr lang="zh-CN" altLang="en-US" b="1">
              <a:solidFill>
                <a:schemeClr val="accent2"/>
              </a:solidFill>
            </a:endParaRPr>
          </a:p>
        </p:txBody>
      </p:sp>
      <p:graphicFrame>
        <p:nvGraphicFramePr>
          <p:cNvPr id="3" name="表格 2"/>
          <p:cNvGraphicFramePr/>
          <p:nvPr>
            <p:custDataLst>
              <p:tags r:id="rId1"/>
            </p:custDataLst>
          </p:nvPr>
        </p:nvGraphicFramePr>
        <p:xfrm>
          <a:off x="283210" y="1506855"/>
          <a:ext cx="4785995" cy="2836545"/>
        </p:xfrm>
        <a:graphic>
          <a:graphicData uri="http://schemas.openxmlformats.org/drawingml/2006/table">
            <a:tbl>
              <a:tblPr firstRow="1">
                <a:tableStyleId>{BF990618-A3C3-46F5-9345-7853EB5BFEB0}</a:tableStyleId>
              </a:tblPr>
              <a:tblGrid>
                <a:gridCol w="699135"/>
                <a:gridCol w="1570990"/>
                <a:gridCol w="2515870"/>
              </a:tblGrid>
              <a:tr h="518795">
                <a:tc>
                  <a:txBody>
                    <a:bodyPr/>
                    <a:p>
                      <a:pPr algn="ctr">
                        <a:buNone/>
                      </a:pPr>
                      <a:r>
                        <a:rPr lang="zh-CN" altLang="en-US"/>
                        <a:t>序号</a:t>
                      </a:r>
                      <a:endParaRPr lang="zh-CN" altLang="en-US"/>
                    </a:p>
                  </a:txBody>
                  <a:tcPr anchor="ctr" anchorCtr="0"/>
                </a:tc>
                <a:tc>
                  <a:txBody>
                    <a:bodyPr/>
                    <a:p>
                      <a:pPr algn="ctr">
                        <a:buNone/>
                      </a:pPr>
                      <a:r>
                        <a:rPr lang="zh-CN" altLang="en-US"/>
                        <a:t>运算符类</a:t>
                      </a:r>
                      <a:r>
                        <a:rPr lang="zh-CN" altLang="en-US"/>
                        <a:t>型</a:t>
                      </a:r>
                      <a:endParaRPr lang="zh-CN" altLang="en-US"/>
                    </a:p>
                  </a:txBody>
                  <a:tcPr anchor="ctr" anchorCtr="0"/>
                </a:tc>
                <a:tc>
                  <a:txBody>
                    <a:bodyPr/>
                    <a:p>
                      <a:pPr algn="ctr">
                        <a:buNone/>
                      </a:pPr>
                      <a:r>
                        <a:rPr lang="zh-CN" altLang="en-US"/>
                        <a:t>举例</a:t>
                      </a:r>
                      <a:endParaRPr lang="zh-CN" altLang="en-US"/>
                    </a:p>
                  </a:txBody>
                  <a:tcPr anchor="ctr" anchorCtr="0"/>
                </a:tc>
              </a:tr>
              <a:tr h="518795">
                <a:tc>
                  <a:txBody>
                    <a:bodyPr/>
                    <a:p>
                      <a:pPr algn="ctr">
                        <a:buNone/>
                      </a:pPr>
                      <a:r>
                        <a:rPr lang="en-US" altLang="zh-CN"/>
                        <a:t>1</a:t>
                      </a:r>
                      <a:endParaRPr lang="en-US" altLang="zh-CN"/>
                    </a:p>
                  </a:txBody>
                  <a:tcPr anchor="ctr" anchorCtr="0"/>
                </a:tc>
                <a:tc>
                  <a:txBody>
                    <a:bodyPr/>
                    <a:p>
                      <a:pPr algn="ctr">
                        <a:buNone/>
                      </a:pPr>
                      <a:r>
                        <a:rPr lang="zh-CN" altLang="en-US"/>
                        <a:t>赋值运算</a:t>
                      </a:r>
                      <a:r>
                        <a:rPr lang="zh-CN" altLang="en-US"/>
                        <a:t>符</a:t>
                      </a:r>
                      <a:endParaRPr lang="zh-CN" altLang="en-US"/>
                    </a:p>
                  </a:txBody>
                  <a:tcPr anchor="ctr" anchorCtr="0"/>
                </a:tc>
                <a:tc>
                  <a:txBody>
                    <a:bodyPr/>
                    <a:p>
                      <a:pPr algn="l">
                        <a:buNone/>
                      </a:pPr>
                      <a:r>
                        <a:rPr lang="en-US" altLang="zh-CN"/>
                        <a:t>=</a:t>
                      </a:r>
                      <a:endParaRPr lang="en-US" altLang="zh-CN"/>
                    </a:p>
                  </a:txBody>
                  <a:tcPr anchor="ctr" anchorCtr="0"/>
                </a:tc>
              </a:tr>
              <a:tr h="518795">
                <a:tc>
                  <a:txBody>
                    <a:bodyPr/>
                    <a:p>
                      <a:pPr algn="ctr">
                        <a:buNone/>
                      </a:pPr>
                      <a:r>
                        <a:rPr lang="en-US" altLang="zh-CN"/>
                        <a:t>2</a:t>
                      </a:r>
                      <a:endParaRPr lang="en-US" altLang="zh-CN"/>
                    </a:p>
                  </a:txBody>
                  <a:tcPr anchor="ctr" anchorCtr="0"/>
                </a:tc>
                <a:tc>
                  <a:txBody>
                    <a:bodyPr/>
                    <a:p>
                      <a:pPr algn="ctr">
                        <a:buNone/>
                      </a:pPr>
                      <a:r>
                        <a:rPr lang="zh-CN" altLang="en-US"/>
                        <a:t>算术运算</a:t>
                      </a:r>
                      <a:r>
                        <a:rPr lang="zh-CN" altLang="en-US"/>
                        <a:t>符</a:t>
                      </a:r>
                      <a:endParaRPr lang="zh-CN" altLang="en-US"/>
                    </a:p>
                  </a:txBody>
                  <a:tcPr anchor="ctr" anchorCtr="0"/>
                </a:tc>
                <a:tc>
                  <a:txBody>
                    <a:bodyPr/>
                    <a:p>
                      <a:pPr algn="l">
                        <a:buNone/>
                      </a:pPr>
                      <a:r>
                        <a:rPr lang="en-US" altLang="zh-CN"/>
                        <a:t>+</a:t>
                      </a:r>
                      <a:r>
                        <a:rPr lang="zh-CN" altLang="en-US"/>
                        <a:t>、</a:t>
                      </a:r>
                      <a:r>
                        <a:rPr lang="en-US" altLang="zh-CN"/>
                        <a:t>-</a:t>
                      </a:r>
                      <a:r>
                        <a:rPr lang="zh-CN" altLang="en-US"/>
                        <a:t>、</a:t>
                      </a:r>
                      <a:r>
                        <a:rPr lang="en-US" altLang="zh-CN"/>
                        <a:t>*</a:t>
                      </a:r>
                      <a:r>
                        <a:rPr lang="zh-CN" altLang="en-US"/>
                        <a:t>、</a:t>
                      </a:r>
                      <a:r>
                        <a:rPr lang="en-US" altLang="zh-CN"/>
                        <a:t>/</a:t>
                      </a:r>
                      <a:r>
                        <a:rPr lang="zh-CN" altLang="en-US"/>
                        <a:t>、</a:t>
                      </a:r>
                      <a:r>
                        <a:rPr lang="en-US" altLang="zh-CN"/>
                        <a:t>%</a:t>
                      </a:r>
                      <a:endParaRPr lang="en-US" altLang="zh-CN"/>
                    </a:p>
                  </a:txBody>
                  <a:tcPr anchor="ctr" anchorCtr="0"/>
                </a:tc>
              </a:tr>
            </a:tbl>
          </a:graphicData>
        </a:graphic>
      </p:graphicFrame>
      <p:sp>
        <p:nvSpPr>
          <p:cNvPr id="2" name="圆角矩形 1"/>
          <p:cNvSpPr/>
          <p:nvPr/>
        </p:nvSpPr>
        <p:spPr>
          <a:xfrm>
            <a:off x="346710" y="4418965"/>
            <a:ext cx="1646555" cy="626110"/>
          </a:xfrm>
          <a:prstGeom prst="roundRect">
            <a:avLst/>
          </a:prstGeom>
          <a:solidFill>
            <a:schemeClr val="accent2"/>
          </a:solidFill>
          <a:ln>
            <a:solidFill>
              <a:schemeClr val="accent2"/>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solidFill>
                  <a:schemeClr val="bg1"/>
                </a:solidFill>
              </a:rPr>
              <a:t>变量</a:t>
            </a:r>
            <a:endParaRPr lang="zh-CN" altLang="en-US">
              <a:solidFill>
                <a:schemeClr val="bg1"/>
              </a:solidFill>
            </a:endParaRPr>
          </a:p>
        </p:txBody>
      </p:sp>
      <p:sp>
        <p:nvSpPr>
          <p:cNvPr id="4" name="文本框 3"/>
          <p:cNvSpPr txBox="1"/>
          <p:nvPr/>
        </p:nvSpPr>
        <p:spPr>
          <a:xfrm>
            <a:off x="2028825" y="4113530"/>
            <a:ext cx="1383665" cy="1198880"/>
          </a:xfrm>
          <a:prstGeom prst="rect">
            <a:avLst/>
          </a:prstGeom>
          <a:noFill/>
        </p:spPr>
        <p:txBody>
          <a:bodyPr wrap="square" rtlCol="0">
            <a:spAutoFit/>
          </a:bodyPr>
          <a:p>
            <a:pPr algn="ctr"/>
            <a:r>
              <a:rPr lang="en-US" altLang="zh-CN" sz="7200"/>
              <a:t>=</a:t>
            </a:r>
            <a:endParaRPr lang="en-US" altLang="zh-CN" sz="7200"/>
          </a:p>
        </p:txBody>
      </p:sp>
      <p:sp>
        <p:nvSpPr>
          <p:cNvPr id="5" name="圆角矩形 4"/>
          <p:cNvSpPr/>
          <p:nvPr/>
        </p:nvSpPr>
        <p:spPr>
          <a:xfrm>
            <a:off x="3412490" y="4418965"/>
            <a:ext cx="1646555" cy="626110"/>
          </a:xfrm>
          <a:prstGeom prst="roundRect">
            <a:avLst/>
          </a:prstGeom>
          <a:solidFill>
            <a:schemeClr val="accent2"/>
          </a:solidFill>
          <a:ln>
            <a:solidFill>
              <a:schemeClr val="accent2"/>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solidFill>
                  <a:schemeClr val="bg1"/>
                </a:solidFill>
              </a:rPr>
              <a:t>值</a:t>
            </a:r>
            <a:endParaRPr lang="zh-CN" altLang="en-US">
              <a:solidFill>
                <a:schemeClr val="bg1"/>
              </a:solidFill>
            </a:endParaRPr>
          </a:p>
        </p:txBody>
      </p:sp>
      <p:sp>
        <p:nvSpPr>
          <p:cNvPr id="7" name="左箭头 6"/>
          <p:cNvSpPr/>
          <p:nvPr/>
        </p:nvSpPr>
        <p:spPr>
          <a:xfrm>
            <a:off x="2299335" y="4519930"/>
            <a:ext cx="848360" cy="484505"/>
          </a:xfrm>
          <a:prstGeom prst="leftArrow">
            <a:avLst/>
          </a:prstGeom>
          <a:solidFill>
            <a:schemeClr val="accent3"/>
          </a:solid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par>
                          <p:cTn id="9" fill="hold">
                            <p:stCondLst>
                              <p:cond delay="0"/>
                            </p:stCondLst>
                            <p:childTnLst>
                              <p:par>
                                <p:cTn id="10" presetID="22" presetClass="entr" presetSubtype="2"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right)">
                                      <p:cBhvr>
                                        <p:cTn id="12" dur="500"/>
                                        <p:tgtEl>
                                          <p:spTgt spid="7"/>
                                        </p:tgtEl>
                                      </p:cBhvr>
                                    </p:animEffect>
                                  </p:childTnLst>
                                </p:cTn>
                              </p:par>
                            </p:childTnLst>
                          </p:cTn>
                        </p:par>
                        <p:par>
                          <p:cTn id="13" fill="hold">
                            <p:stCondLst>
                              <p:cond delay="500"/>
                            </p:stCondLst>
                            <p:childTnLst>
                              <p:par>
                                <p:cTn id="14" presetID="1"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childTnLst>
                                </p:cTn>
                              </p:par>
                              <p:par>
                                <p:cTn id="16" presetID="1" presetClass="exit" presetSubtype="0" fill="hold" grpId="2" nodeType="withEffect">
                                  <p:stCondLst>
                                    <p:cond delay="0"/>
                                  </p:stCondLst>
                                  <p:childTnLst>
                                    <p:set>
                                      <p:cBhvr>
                                        <p:cTn id="17"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7" grpId="1" animBg="1"/>
      <p:bldP spid="7" grpId="2" bldLvl="0" animBg="1"/>
      <p:bldP spid="4" grpId="0"/>
      <p:bldP spid="4" grpId="1"/>
      <p:bldP spid="2" grpId="0" animBg="1"/>
      <p:bldP spid="5" grpId="0" animBg="1"/>
      <p:bldP spid="2" grpId="1" animBg="1"/>
      <p:bldP spid="5" grpId="1"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圆角矩形 5"/>
          <p:cNvSpPr/>
          <p:nvPr/>
        </p:nvSpPr>
        <p:spPr>
          <a:xfrm>
            <a:off x="181610" y="175895"/>
            <a:ext cx="11797030" cy="670560"/>
          </a:xfrm>
          <a:prstGeom prst="roundRect">
            <a:avLst/>
          </a:prstGeom>
          <a:solidFill>
            <a:schemeClr val="accent2"/>
          </a:solidFill>
          <a:ln>
            <a:noFill/>
          </a:ln>
        </p:spPr>
        <p:style>
          <a:lnRef idx="3">
            <a:schemeClr val="accent1"/>
          </a:lnRef>
          <a:fillRef idx="0">
            <a:srgbClr val="FFFFFF"/>
          </a:fillRef>
          <a:effectRef idx="0">
            <a:srgbClr val="FFFFFF"/>
          </a:effectRef>
          <a:fontRef idx="minor">
            <a:schemeClr val="tx1"/>
          </a:fontRef>
        </p:style>
        <p:txBody>
          <a:bodyPr rtlCol="0" anchor="ctr"/>
          <a:p>
            <a:pPr algn="ctr"/>
            <a:r>
              <a:rPr lang="en-US" altLang="zh-CN" sz="2800">
                <a:solidFill>
                  <a:schemeClr val="bg1"/>
                </a:solidFill>
              </a:rPr>
              <a:t>4.5  </a:t>
            </a:r>
            <a:r>
              <a:rPr lang="zh-CN" altLang="en-US" sz="2800">
                <a:solidFill>
                  <a:schemeClr val="bg1"/>
                </a:solidFill>
                <a:sym typeface="+mn-ea"/>
              </a:rPr>
              <a:t>流程</a:t>
            </a:r>
            <a:r>
              <a:rPr lang="zh-CN" altLang="en-US" sz="2800">
                <a:solidFill>
                  <a:schemeClr val="bg1"/>
                </a:solidFill>
                <a:sym typeface="+mn-ea"/>
              </a:rPr>
              <a:t>控制</a:t>
            </a:r>
            <a:endParaRPr lang="zh-CN" altLang="en-US" sz="2800">
              <a:solidFill>
                <a:schemeClr val="bg1"/>
              </a:solidFill>
              <a:sym typeface="+mn-ea"/>
            </a:endParaRPr>
          </a:p>
        </p:txBody>
      </p:sp>
      <p:sp>
        <p:nvSpPr>
          <p:cNvPr id="8" name="矩形 7"/>
          <p:cNvSpPr/>
          <p:nvPr/>
        </p:nvSpPr>
        <p:spPr>
          <a:xfrm>
            <a:off x="0" y="6516370"/>
            <a:ext cx="12192000" cy="76200"/>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 name="矩形 8"/>
          <p:cNvSpPr/>
          <p:nvPr/>
        </p:nvSpPr>
        <p:spPr>
          <a:xfrm>
            <a:off x="10602278" y="6551295"/>
            <a:ext cx="1589405" cy="306705"/>
          </a:xfrm>
          <a:prstGeom prst="rect">
            <a:avLst/>
          </a:prstGeom>
          <a:noFill/>
          <a:ln>
            <a:noFill/>
          </a:ln>
        </p:spPr>
        <p:txBody>
          <a:bodyPr wrap="none" rtlCol="0" anchor="t">
            <a:spAutoFit/>
          </a:bodyPr>
          <a:p>
            <a:pPr algn="ctr"/>
            <a:r>
              <a:rPr lang="en-US" sz="1400" b="1">
                <a:ln w="15875"/>
                <a:solidFill>
                  <a:schemeClr val="accent2"/>
                </a:solidFill>
                <a:effectLst/>
              </a:rPr>
              <a:t>www.qiaozhuo.net</a:t>
            </a:r>
            <a:endParaRPr lang="en-US" sz="1400" b="1">
              <a:ln w="15875"/>
              <a:solidFill>
                <a:schemeClr val="accent2"/>
              </a:solidFill>
              <a:effectLst/>
            </a:endParaRPr>
          </a:p>
        </p:txBody>
      </p:sp>
      <p:sp>
        <p:nvSpPr>
          <p:cNvPr id="2" name="文本框 1"/>
          <p:cNvSpPr txBox="1"/>
          <p:nvPr/>
        </p:nvSpPr>
        <p:spPr>
          <a:xfrm>
            <a:off x="5642610" y="1214120"/>
            <a:ext cx="6195695" cy="2584450"/>
          </a:xfrm>
          <a:prstGeom prst="rect">
            <a:avLst/>
          </a:prstGeom>
          <a:noFill/>
        </p:spPr>
        <p:txBody>
          <a:bodyPr wrap="square" rtlCol="0">
            <a:spAutoFit/>
          </a:bodyPr>
          <a:p>
            <a:pPr>
              <a:lnSpc>
                <a:spcPct val="150000"/>
              </a:lnSpc>
            </a:pPr>
            <a:r>
              <a:rPr lang="zh-CN" altLang="en-US"/>
              <a:t>知识点</a:t>
            </a:r>
            <a:r>
              <a:rPr lang="zh-CN" altLang="en-US"/>
              <a:t>：</a:t>
            </a:r>
            <a:endParaRPr lang="zh-CN" altLang="en-US"/>
          </a:p>
          <a:p>
            <a:pPr>
              <a:lnSpc>
                <a:spcPct val="150000"/>
              </a:lnSpc>
            </a:pPr>
            <a:r>
              <a:rPr lang="zh-CN" altLang="en-US"/>
              <a:t>1. 在递归火山软件开发平台中，程序是通过逐行编译代码中的指令，按照代码的</a:t>
            </a:r>
            <a:r>
              <a:rPr lang="zh-CN" altLang="en-US">
                <a:solidFill>
                  <a:schemeClr val="accent2"/>
                </a:solidFill>
              </a:rPr>
              <a:t>先后顺序</a:t>
            </a:r>
            <a:r>
              <a:rPr lang="zh-CN" altLang="en-US"/>
              <a:t>生成的。</a:t>
            </a:r>
            <a:endParaRPr lang="zh-CN" altLang="en-US"/>
          </a:p>
          <a:p>
            <a:pPr>
              <a:lnSpc>
                <a:spcPct val="150000"/>
              </a:lnSpc>
            </a:pPr>
            <a:r>
              <a:rPr lang="zh-CN" altLang="en-US"/>
              <a:t>2. 编程代码不仅包含</a:t>
            </a:r>
            <a:r>
              <a:rPr lang="zh-CN" altLang="en-US">
                <a:solidFill>
                  <a:schemeClr val="accent2"/>
                </a:solidFill>
              </a:rPr>
              <a:t>顺序结构</a:t>
            </a:r>
            <a:r>
              <a:rPr lang="zh-CN" altLang="en-US"/>
              <a:t>，还包含</a:t>
            </a:r>
            <a:r>
              <a:rPr lang="zh-CN" altLang="en-US">
                <a:solidFill>
                  <a:schemeClr val="accent2"/>
                </a:solidFill>
              </a:rPr>
              <a:t>选择结构</a:t>
            </a:r>
            <a:r>
              <a:rPr lang="zh-CN" altLang="en-US"/>
              <a:t>。在火山平台的编译过程中，对于</a:t>
            </a:r>
            <a:r>
              <a:rPr lang="zh-CN" altLang="en-US">
                <a:solidFill>
                  <a:schemeClr val="accent2"/>
                </a:solidFill>
              </a:rPr>
              <a:t>选择结构</a:t>
            </a:r>
            <a:r>
              <a:rPr lang="zh-CN" altLang="en-US"/>
              <a:t>语句，仅会编译并执行判断条件为</a:t>
            </a:r>
            <a:r>
              <a:rPr lang="zh-CN" altLang="en-US">
                <a:solidFill>
                  <a:schemeClr val="accent2"/>
                </a:solidFill>
              </a:rPr>
              <a:t>真</a:t>
            </a:r>
            <a:r>
              <a:rPr lang="zh-CN" altLang="en-US"/>
              <a:t>的代码分支，而忽略条件为</a:t>
            </a:r>
            <a:r>
              <a:rPr lang="zh-CN" altLang="en-US">
                <a:solidFill>
                  <a:schemeClr val="accent2"/>
                </a:solidFill>
              </a:rPr>
              <a:t>假</a:t>
            </a:r>
            <a:r>
              <a:rPr lang="zh-CN" altLang="en-US"/>
              <a:t>的分支。</a:t>
            </a:r>
            <a:endParaRPr lang="zh-CN" altLang="en-US"/>
          </a:p>
        </p:txBody>
      </p:sp>
      <p:sp>
        <p:nvSpPr>
          <p:cNvPr id="4" name="文本框 3"/>
          <p:cNvSpPr txBox="1"/>
          <p:nvPr/>
        </p:nvSpPr>
        <p:spPr>
          <a:xfrm>
            <a:off x="492760" y="5093970"/>
            <a:ext cx="1146175" cy="368300"/>
          </a:xfrm>
          <a:prstGeom prst="rect">
            <a:avLst/>
          </a:prstGeom>
          <a:noFill/>
        </p:spPr>
        <p:txBody>
          <a:bodyPr wrap="square" rtlCol="0">
            <a:spAutoFit/>
          </a:bodyPr>
          <a:p>
            <a:pPr algn="ctr"/>
            <a:r>
              <a:rPr lang="zh-CN" altLang="en-US" b="1">
                <a:solidFill>
                  <a:schemeClr val="accent2"/>
                </a:solidFill>
              </a:rPr>
              <a:t>顺序结构</a:t>
            </a:r>
            <a:endParaRPr lang="zh-CN" altLang="en-US" b="1">
              <a:solidFill>
                <a:schemeClr val="accent2"/>
              </a:solidFill>
            </a:endParaRPr>
          </a:p>
        </p:txBody>
      </p:sp>
      <p:sp>
        <p:nvSpPr>
          <p:cNvPr id="7" name="文本框 6"/>
          <p:cNvSpPr txBox="1"/>
          <p:nvPr/>
        </p:nvSpPr>
        <p:spPr>
          <a:xfrm>
            <a:off x="3435350" y="5093970"/>
            <a:ext cx="1146175" cy="368300"/>
          </a:xfrm>
          <a:prstGeom prst="rect">
            <a:avLst/>
          </a:prstGeom>
          <a:noFill/>
        </p:spPr>
        <p:txBody>
          <a:bodyPr wrap="square" rtlCol="0">
            <a:spAutoFit/>
          </a:bodyPr>
          <a:p>
            <a:pPr algn="ctr"/>
            <a:r>
              <a:rPr lang="zh-CN" altLang="en-US" b="1">
                <a:solidFill>
                  <a:schemeClr val="accent2"/>
                </a:solidFill>
              </a:rPr>
              <a:t>选择结构</a:t>
            </a:r>
            <a:endParaRPr lang="zh-CN" altLang="en-US" b="1">
              <a:solidFill>
                <a:schemeClr val="accent2"/>
              </a:solidFill>
            </a:endParaRPr>
          </a:p>
        </p:txBody>
      </p:sp>
      <p:sp>
        <p:nvSpPr>
          <p:cNvPr id="5" name="圆角矩形 4"/>
          <p:cNvSpPr/>
          <p:nvPr/>
        </p:nvSpPr>
        <p:spPr>
          <a:xfrm>
            <a:off x="410210" y="2689860"/>
            <a:ext cx="1221740" cy="384175"/>
          </a:xfrm>
          <a:prstGeom prst="roundRect">
            <a:avLst/>
          </a:prstGeom>
          <a:solidFill>
            <a:schemeClr val="accent2"/>
          </a:solidFill>
        </p:spPr>
        <p:style>
          <a:lnRef idx="0">
            <a:srgbClr val="FFFFFF"/>
          </a:lnRef>
          <a:fillRef idx="1">
            <a:schemeClr val="accent4"/>
          </a:fillRef>
          <a:effectRef idx="0">
            <a:srgbClr val="FFFFFF"/>
          </a:effectRef>
          <a:fontRef idx="minor">
            <a:schemeClr val="lt1"/>
          </a:fontRef>
        </p:style>
        <p:txBody>
          <a:bodyPr rtlCol="0" anchor="ctr"/>
          <a:p>
            <a:pPr algn="ctr"/>
            <a:r>
              <a:rPr lang="zh-CN" altLang="en-US"/>
              <a:t>语句</a:t>
            </a:r>
            <a:r>
              <a:rPr lang="zh-CN" altLang="en-US"/>
              <a:t>一</a:t>
            </a:r>
            <a:endParaRPr lang="zh-CN" altLang="en-US"/>
          </a:p>
        </p:txBody>
      </p:sp>
      <p:sp>
        <p:nvSpPr>
          <p:cNvPr id="10" name="圆角矩形 9"/>
          <p:cNvSpPr/>
          <p:nvPr/>
        </p:nvSpPr>
        <p:spPr>
          <a:xfrm>
            <a:off x="410210" y="3523615"/>
            <a:ext cx="1221740" cy="384175"/>
          </a:xfrm>
          <a:prstGeom prst="roundRect">
            <a:avLst/>
          </a:prstGeom>
          <a:solidFill>
            <a:schemeClr val="accent2"/>
          </a:solidFill>
        </p:spPr>
        <p:style>
          <a:lnRef idx="0">
            <a:srgbClr val="FFFFFF"/>
          </a:lnRef>
          <a:fillRef idx="1">
            <a:schemeClr val="accent4"/>
          </a:fillRef>
          <a:effectRef idx="0">
            <a:srgbClr val="FFFFFF"/>
          </a:effectRef>
          <a:fontRef idx="minor">
            <a:schemeClr val="lt1"/>
          </a:fontRef>
        </p:style>
        <p:txBody>
          <a:bodyPr rtlCol="0" anchor="ctr"/>
          <a:p>
            <a:pPr algn="ctr"/>
            <a:r>
              <a:rPr lang="zh-CN" altLang="en-US"/>
              <a:t>语句</a:t>
            </a:r>
            <a:r>
              <a:rPr lang="zh-CN" altLang="en-US"/>
              <a:t>二</a:t>
            </a:r>
            <a:endParaRPr lang="zh-CN" altLang="en-US"/>
          </a:p>
        </p:txBody>
      </p:sp>
      <p:sp>
        <p:nvSpPr>
          <p:cNvPr id="11" name="圆角矩形 10"/>
          <p:cNvSpPr/>
          <p:nvPr/>
        </p:nvSpPr>
        <p:spPr>
          <a:xfrm>
            <a:off x="410210" y="4333875"/>
            <a:ext cx="1221740" cy="384175"/>
          </a:xfrm>
          <a:prstGeom prst="roundRect">
            <a:avLst/>
          </a:prstGeom>
          <a:solidFill>
            <a:schemeClr val="accent2"/>
          </a:solidFill>
        </p:spPr>
        <p:style>
          <a:lnRef idx="0">
            <a:srgbClr val="FFFFFF"/>
          </a:lnRef>
          <a:fillRef idx="1">
            <a:schemeClr val="accent4"/>
          </a:fillRef>
          <a:effectRef idx="0">
            <a:srgbClr val="FFFFFF"/>
          </a:effectRef>
          <a:fontRef idx="minor">
            <a:schemeClr val="lt1"/>
          </a:fontRef>
        </p:style>
        <p:txBody>
          <a:bodyPr rtlCol="0" anchor="ctr"/>
          <a:p>
            <a:pPr algn="ctr"/>
            <a:r>
              <a:rPr lang="zh-CN" altLang="en-US"/>
              <a:t>语句</a:t>
            </a:r>
            <a:r>
              <a:rPr lang="en-US" altLang="zh-CN"/>
              <a:t>……</a:t>
            </a:r>
            <a:endParaRPr lang="en-US" altLang="zh-CN"/>
          </a:p>
        </p:txBody>
      </p:sp>
      <p:sp>
        <p:nvSpPr>
          <p:cNvPr id="12" name="菱形 11"/>
          <p:cNvSpPr/>
          <p:nvPr/>
        </p:nvSpPr>
        <p:spPr>
          <a:xfrm>
            <a:off x="3096895" y="1288415"/>
            <a:ext cx="1747520" cy="757555"/>
          </a:xfrm>
          <a:prstGeom prst="diamond">
            <a:avLst/>
          </a:prstGeom>
          <a:solidFill>
            <a:schemeClr val="accent2"/>
          </a:solidFill>
        </p:spPr>
        <p:style>
          <a:lnRef idx="0">
            <a:srgbClr val="FFFFFF"/>
          </a:lnRef>
          <a:fillRef idx="1">
            <a:schemeClr val="accent4"/>
          </a:fillRef>
          <a:effectRef idx="0">
            <a:srgbClr val="FFFFFF"/>
          </a:effectRef>
          <a:fontRef idx="minor">
            <a:schemeClr val="lt1"/>
          </a:fontRef>
        </p:style>
        <p:txBody>
          <a:bodyPr rtlCol="0" anchor="ctr"/>
          <a:p>
            <a:pPr algn="ctr"/>
            <a:r>
              <a:rPr lang="zh-CN" altLang="en-US"/>
              <a:t>判断</a:t>
            </a:r>
            <a:endParaRPr lang="zh-CN" altLang="en-US"/>
          </a:p>
          <a:p>
            <a:pPr algn="ctr"/>
            <a:r>
              <a:rPr lang="zh-CN" altLang="en-US"/>
              <a:t>条件</a:t>
            </a:r>
            <a:endParaRPr lang="zh-CN" altLang="en-US"/>
          </a:p>
        </p:txBody>
      </p:sp>
      <p:sp>
        <p:nvSpPr>
          <p:cNvPr id="13" name="圆角矩形 12"/>
          <p:cNvSpPr/>
          <p:nvPr/>
        </p:nvSpPr>
        <p:spPr>
          <a:xfrm>
            <a:off x="2582545" y="2683510"/>
            <a:ext cx="1221740" cy="384175"/>
          </a:xfrm>
          <a:prstGeom prst="roundRect">
            <a:avLst/>
          </a:prstGeom>
          <a:solidFill>
            <a:schemeClr val="accent2"/>
          </a:solidFill>
        </p:spPr>
        <p:style>
          <a:lnRef idx="0">
            <a:srgbClr val="FFFFFF"/>
          </a:lnRef>
          <a:fillRef idx="1">
            <a:schemeClr val="accent4"/>
          </a:fillRef>
          <a:effectRef idx="0">
            <a:srgbClr val="FFFFFF"/>
          </a:effectRef>
          <a:fontRef idx="minor">
            <a:schemeClr val="lt1"/>
          </a:fontRef>
        </p:style>
        <p:txBody>
          <a:bodyPr rtlCol="0" anchor="ctr"/>
          <a:p>
            <a:pPr algn="ctr"/>
            <a:r>
              <a:rPr lang="zh-CN" altLang="en-US"/>
              <a:t>语句</a:t>
            </a:r>
            <a:r>
              <a:rPr lang="zh-CN" altLang="en-US"/>
              <a:t>一</a:t>
            </a:r>
            <a:endParaRPr lang="zh-CN" altLang="en-US"/>
          </a:p>
        </p:txBody>
      </p:sp>
      <p:sp>
        <p:nvSpPr>
          <p:cNvPr id="15" name="圆角矩形 14"/>
          <p:cNvSpPr/>
          <p:nvPr/>
        </p:nvSpPr>
        <p:spPr>
          <a:xfrm>
            <a:off x="3359785" y="3588385"/>
            <a:ext cx="1221740" cy="384175"/>
          </a:xfrm>
          <a:prstGeom prst="roundRect">
            <a:avLst/>
          </a:prstGeom>
          <a:solidFill>
            <a:schemeClr val="accent2"/>
          </a:solidFill>
        </p:spPr>
        <p:style>
          <a:lnRef idx="0">
            <a:srgbClr val="FFFFFF"/>
          </a:lnRef>
          <a:fillRef idx="1">
            <a:schemeClr val="accent4"/>
          </a:fillRef>
          <a:effectRef idx="0">
            <a:srgbClr val="FFFFFF"/>
          </a:effectRef>
          <a:fontRef idx="minor">
            <a:schemeClr val="lt1"/>
          </a:fontRef>
        </p:style>
        <p:txBody>
          <a:bodyPr rtlCol="0" anchor="ctr"/>
          <a:p>
            <a:pPr algn="ctr"/>
            <a:r>
              <a:rPr lang="zh-CN" altLang="en-US"/>
              <a:t>语句</a:t>
            </a:r>
            <a:r>
              <a:rPr lang="zh-CN" altLang="en-US"/>
              <a:t>三</a:t>
            </a:r>
            <a:endParaRPr lang="zh-CN" altLang="en-US"/>
          </a:p>
        </p:txBody>
      </p:sp>
      <p:sp>
        <p:nvSpPr>
          <p:cNvPr id="16" name="圆角矩形 15"/>
          <p:cNvSpPr/>
          <p:nvPr/>
        </p:nvSpPr>
        <p:spPr>
          <a:xfrm>
            <a:off x="3359785" y="4432300"/>
            <a:ext cx="1221740" cy="384175"/>
          </a:xfrm>
          <a:prstGeom prst="roundRect">
            <a:avLst/>
          </a:prstGeom>
          <a:solidFill>
            <a:schemeClr val="accent2"/>
          </a:solidFill>
        </p:spPr>
        <p:style>
          <a:lnRef idx="0">
            <a:srgbClr val="FFFFFF"/>
          </a:lnRef>
          <a:fillRef idx="1">
            <a:schemeClr val="accent4"/>
          </a:fillRef>
          <a:effectRef idx="0">
            <a:srgbClr val="FFFFFF"/>
          </a:effectRef>
          <a:fontRef idx="minor">
            <a:schemeClr val="lt1"/>
          </a:fontRef>
        </p:style>
        <p:txBody>
          <a:bodyPr rtlCol="0" anchor="ctr"/>
          <a:p>
            <a:pPr algn="ctr"/>
            <a:r>
              <a:rPr lang="zh-CN" altLang="en-US"/>
              <a:t>语句</a:t>
            </a:r>
            <a:r>
              <a:rPr lang="en-US" altLang="zh-CN"/>
              <a:t>……</a:t>
            </a:r>
            <a:endParaRPr lang="en-US" altLang="zh-CN"/>
          </a:p>
        </p:txBody>
      </p:sp>
      <p:cxnSp>
        <p:nvCxnSpPr>
          <p:cNvPr id="18" name="直接箭头连接符 17"/>
          <p:cNvCxnSpPr>
            <a:stCxn id="5" idx="2"/>
            <a:endCxn id="10" idx="0"/>
          </p:cNvCxnSpPr>
          <p:nvPr/>
        </p:nvCxnSpPr>
        <p:spPr>
          <a:xfrm>
            <a:off x="1021080" y="3074035"/>
            <a:ext cx="0" cy="449580"/>
          </a:xfrm>
          <a:prstGeom prst="straightConnector1">
            <a:avLst/>
          </a:prstGeom>
          <a:solidFill>
            <a:schemeClr val="accent2"/>
          </a:solidFill>
          <a:ln>
            <a:solidFill>
              <a:srgbClr val="00B050"/>
            </a:solidFill>
            <a:tailEnd type="arrow"/>
          </a:ln>
        </p:spPr>
        <p:style>
          <a:lnRef idx="2">
            <a:schemeClr val="accent1"/>
          </a:lnRef>
          <a:fillRef idx="0">
            <a:srgbClr val="FFFFFF"/>
          </a:fillRef>
          <a:effectRef idx="0">
            <a:srgbClr val="FFFFFF"/>
          </a:effectRef>
          <a:fontRef idx="minor">
            <a:schemeClr val="tx1"/>
          </a:fontRef>
        </p:style>
      </p:cxnSp>
      <p:cxnSp>
        <p:nvCxnSpPr>
          <p:cNvPr id="19" name="直接箭头连接符 18"/>
          <p:cNvCxnSpPr>
            <a:stCxn id="10" idx="2"/>
            <a:endCxn id="11" idx="0"/>
          </p:cNvCxnSpPr>
          <p:nvPr/>
        </p:nvCxnSpPr>
        <p:spPr>
          <a:xfrm>
            <a:off x="1021080" y="3907790"/>
            <a:ext cx="0" cy="426085"/>
          </a:xfrm>
          <a:prstGeom prst="straightConnector1">
            <a:avLst/>
          </a:prstGeom>
          <a:solidFill>
            <a:schemeClr val="accent2"/>
          </a:solidFill>
          <a:ln>
            <a:solidFill>
              <a:srgbClr val="00B050"/>
            </a:solidFill>
            <a:tailEnd type="arrow"/>
          </a:ln>
        </p:spPr>
        <p:style>
          <a:lnRef idx="2">
            <a:schemeClr val="accent1"/>
          </a:lnRef>
          <a:fillRef idx="0">
            <a:srgbClr val="FFFFFF"/>
          </a:fillRef>
          <a:effectRef idx="0">
            <a:srgbClr val="FFFFFF"/>
          </a:effectRef>
          <a:fontRef idx="minor">
            <a:schemeClr val="tx1"/>
          </a:fontRef>
        </p:style>
      </p:cxnSp>
      <p:cxnSp>
        <p:nvCxnSpPr>
          <p:cNvPr id="20" name="肘形连接符 19"/>
          <p:cNvCxnSpPr>
            <a:stCxn id="12" idx="2"/>
            <a:endCxn id="13" idx="0"/>
          </p:cNvCxnSpPr>
          <p:nvPr/>
        </p:nvCxnSpPr>
        <p:spPr>
          <a:xfrm rot="5400000">
            <a:off x="3263265" y="1976120"/>
            <a:ext cx="637540" cy="777240"/>
          </a:xfrm>
          <a:prstGeom prst="bentConnector3">
            <a:avLst>
              <a:gd name="adj1" fmla="val 50000"/>
            </a:avLst>
          </a:prstGeom>
          <a:solidFill>
            <a:schemeClr val="accent2"/>
          </a:solidFill>
          <a:ln>
            <a:solidFill>
              <a:srgbClr val="00B050"/>
            </a:solidFill>
            <a:tailEnd type="arrow"/>
          </a:ln>
        </p:spPr>
        <p:style>
          <a:lnRef idx="2">
            <a:schemeClr val="accent1"/>
          </a:lnRef>
          <a:fillRef idx="0">
            <a:srgbClr val="FFFFFF"/>
          </a:fillRef>
          <a:effectRef idx="0">
            <a:srgbClr val="FFFFFF"/>
          </a:effectRef>
          <a:fontRef idx="minor">
            <a:schemeClr val="tx1"/>
          </a:fontRef>
        </p:style>
      </p:cxnSp>
      <p:cxnSp>
        <p:nvCxnSpPr>
          <p:cNvPr id="22" name="肘形连接符 21"/>
          <p:cNvCxnSpPr>
            <a:stCxn id="12" idx="2"/>
            <a:endCxn id="29" idx="1"/>
          </p:cNvCxnSpPr>
          <p:nvPr/>
        </p:nvCxnSpPr>
        <p:spPr>
          <a:xfrm rot="5400000" flipV="1">
            <a:off x="3966845" y="2049145"/>
            <a:ext cx="318770" cy="311785"/>
          </a:xfrm>
          <a:prstGeom prst="bentConnector2">
            <a:avLst/>
          </a:prstGeom>
          <a:solidFill>
            <a:schemeClr val="accent2"/>
          </a:solidFill>
          <a:ln>
            <a:solidFill>
              <a:srgbClr val="FF0000"/>
            </a:solidFill>
            <a:tailEnd type="arrow"/>
          </a:ln>
        </p:spPr>
        <p:style>
          <a:lnRef idx="2">
            <a:schemeClr val="accent1"/>
          </a:lnRef>
          <a:fillRef idx="0">
            <a:srgbClr val="FFFFFF"/>
          </a:fillRef>
          <a:effectRef idx="0">
            <a:srgbClr val="FFFFFF"/>
          </a:effectRef>
          <a:fontRef idx="minor">
            <a:schemeClr val="tx1"/>
          </a:fontRef>
        </p:style>
      </p:cxnSp>
      <p:cxnSp>
        <p:nvCxnSpPr>
          <p:cNvPr id="24" name="肘形连接符 23"/>
          <p:cNvCxnSpPr>
            <a:stCxn id="13" idx="2"/>
            <a:endCxn id="15" idx="0"/>
          </p:cNvCxnSpPr>
          <p:nvPr/>
        </p:nvCxnSpPr>
        <p:spPr>
          <a:xfrm rot="5400000" flipV="1">
            <a:off x="3321685" y="2939415"/>
            <a:ext cx="520700" cy="777240"/>
          </a:xfrm>
          <a:prstGeom prst="bentConnector3">
            <a:avLst>
              <a:gd name="adj1" fmla="val 50000"/>
            </a:avLst>
          </a:prstGeom>
          <a:solidFill>
            <a:schemeClr val="accent2"/>
          </a:solidFill>
          <a:ln>
            <a:solidFill>
              <a:srgbClr val="00B050"/>
            </a:solidFill>
            <a:tailEnd type="arrow"/>
          </a:ln>
        </p:spPr>
        <p:style>
          <a:lnRef idx="2">
            <a:schemeClr val="accent1"/>
          </a:lnRef>
          <a:fillRef idx="0">
            <a:srgbClr val="FFFFFF"/>
          </a:fillRef>
          <a:effectRef idx="0">
            <a:srgbClr val="FFFFFF"/>
          </a:effectRef>
          <a:fontRef idx="minor">
            <a:schemeClr val="tx1"/>
          </a:fontRef>
        </p:style>
      </p:cxnSp>
      <p:cxnSp>
        <p:nvCxnSpPr>
          <p:cNvPr id="26" name="直接箭头连接符 25"/>
          <p:cNvCxnSpPr>
            <a:endCxn id="16" idx="0"/>
          </p:cNvCxnSpPr>
          <p:nvPr/>
        </p:nvCxnSpPr>
        <p:spPr>
          <a:xfrm>
            <a:off x="3970655" y="3953510"/>
            <a:ext cx="0" cy="478790"/>
          </a:xfrm>
          <a:prstGeom prst="straightConnector1">
            <a:avLst/>
          </a:prstGeom>
          <a:solidFill>
            <a:schemeClr val="accent2"/>
          </a:solidFill>
          <a:ln>
            <a:solidFill>
              <a:srgbClr val="00B050"/>
            </a:solidFill>
            <a:tailEnd type="arrow"/>
          </a:ln>
        </p:spPr>
        <p:style>
          <a:lnRef idx="2">
            <a:schemeClr val="accent1"/>
          </a:lnRef>
          <a:fillRef idx="0">
            <a:srgbClr val="FFFFFF"/>
          </a:fillRef>
          <a:effectRef idx="0">
            <a:srgbClr val="FFFFFF"/>
          </a:effectRef>
          <a:fontRef idx="minor">
            <a:schemeClr val="tx1"/>
          </a:fontRef>
        </p:style>
      </p:cxnSp>
      <p:sp>
        <p:nvSpPr>
          <p:cNvPr id="27" name="文本框 26"/>
          <p:cNvSpPr txBox="1"/>
          <p:nvPr/>
        </p:nvSpPr>
        <p:spPr>
          <a:xfrm>
            <a:off x="3359785" y="2180590"/>
            <a:ext cx="374015" cy="368300"/>
          </a:xfrm>
          <a:prstGeom prst="rect">
            <a:avLst/>
          </a:prstGeom>
          <a:solidFill>
            <a:schemeClr val="accent2"/>
          </a:solidFill>
        </p:spPr>
        <p:txBody>
          <a:bodyPr wrap="square" rtlCol="0">
            <a:spAutoFit/>
          </a:bodyPr>
          <a:p>
            <a:r>
              <a:rPr lang="zh-CN" altLang="en-US">
                <a:highlight>
                  <a:srgbClr val="FFFF00"/>
                </a:highlight>
              </a:rPr>
              <a:t>真</a:t>
            </a:r>
            <a:endParaRPr lang="zh-CN" altLang="en-US">
              <a:highlight>
                <a:srgbClr val="FFFF00"/>
              </a:highlight>
            </a:endParaRPr>
          </a:p>
        </p:txBody>
      </p:sp>
      <p:sp>
        <p:nvSpPr>
          <p:cNvPr id="29" name="文本框 28"/>
          <p:cNvSpPr txBox="1"/>
          <p:nvPr/>
        </p:nvSpPr>
        <p:spPr>
          <a:xfrm>
            <a:off x="4282440" y="2180590"/>
            <a:ext cx="374015" cy="368300"/>
          </a:xfrm>
          <a:prstGeom prst="rect">
            <a:avLst/>
          </a:prstGeom>
          <a:solidFill>
            <a:schemeClr val="accent2"/>
          </a:solidFill>
        </p:spPr>
        <p:txBody>
          <a:bodyPr wrap="square" rtlCol="0">
            <a:spAutoFit/>
          </a:bodyPr>
          <a:p>
            <a:r>
              <a:rPr lang="zh-CN" altLang="en-US">
                <a:highlight>
                  <a:srgbClr val="FFFF00"/>
                </a:highlight>
              </a:rPr>
              <a:t>假</a:t>
            </a:r>
            <a:endParaRPr lang="zh-CN" altLang="en-US">
              <a:highlight>
                <a:srgbClr val="FFFF00"/>
              </a:highlight>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8" presetClass="entr" presetSubtype="12"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strips(downLeft)">
                                      <p:cBhvr>
                                        <p:cTn id="13" dur="500"/>
                                        <p:tgtEl>
                                          <p:spTgt spid="5"/>
                                        </p:tgtEl>
                                      </p:cBhvr>
                                    </p:animEffect>
                                  </p:childTnLst>
                                </p:cTn>
                              </p:par>
                            </p:childTnLst>
                          </p:cTn>
                        </p:par>
                        <p:par>
                          <p:cTn id="14" fill="hold">
                            <p:stCondLst>
                              <p:cond delay="500"/>
                            </p:stCondLst>
                            <p:childTnLst>
                              <p:par>
                                <p:cTn id="15" presetID="22" presetClass="entr" presetSubtype="1"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up)">
                                      <p:cBhvr>
                                        <p:cTn id="17" dur="500"/>
                                        <p:tgtEl>
                                          <p:spTgt spid="18"/>
                                        </p:tgtEl>
                                      </p:cBhvr>
                                    </p:animEffect>
                                  </p:childTnLst>
                                </p:cTn>
                              </p:par>
                            </p:childTnLst>
                          </p:cTn>
                        </p:par>
                        <p:par>
                          <p:cTn id="18" fill="hold">
                            <p:stCondLst>
                              <p:cond delay="1000"/>
                            </p:stCondLst>
                            <p:childTnLst>
                              <p:par>
                                <p:cTn id="19" presetID="18" presetClass="entr" presetSubtype="12"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strips(downLeft)">
                                      <p:cBhvr>
                                        <p:cTn id="21" dur="500"/>
                                        <p:tgtEl>
                                          <p:spTgt spid="10"/>
                                        </p:tgtEl>
                                      </p:cBhvr>
                                    </p:animEffect>
                                  </p:childTnLst>
                                </p:cTn>
                              </p:par>
                            </p:childTnLst>
                          </p:cTn>
                        </p:par>
                        <p:par>
                          <p:cTn id="22" fill="hold">
                            <p:stCondLst>
                              <p:cond delay="1500"/>
                            </p:stCondLst>
                            <p:childTnLst>
                              <p:par>
                                <p:cTn id="23" presetID="22" presetClass="entr" presetSubtype="1" fill="hold"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wipe(up)">
                                      <p:cBhvr>
                                        <p:cTn id="25" dur="500"/>
                                        <p:tgtEl>
                                          <p:spTgt spid="19"/>
                                        </p:tgtEl>
                                      </p:cBhvr>
                                    </p:animEffect>
                                  </p:childTnLst>
                                </p:cTn>
                              </p:par>
                            </p:childTnLst>
                          </p:cTn>
                        </p:par>
                        <p:par>
                          <p:cTn id="26" fill="hold">
                            <p:stCondLst>
                              <p:cond delay="2000"/>
                            </p:stCondLst>
                            <p:childTnLst>
                              <p:par>
                                <p:cTn id="27" presetID="18" presetClass="entr" presetSubtype="12"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strips(downLeft)">
                                      <p:cBhvr>
                                        <p:cTn id="29" dur="500"/>
                                        <p:tgtEl>
                                          <p:spTgt spid="11"/>
                                        </p:tgtEl>
                                      </p:cBhvr>
                                    </p:animEffect>
                                  </p:childTnLst>
                                </p:cTn>
                              </p:par>
                            </p:childTnLst>
                          </p:cTn>
                        </p:par>
                        <p:par>
                          <p:cTn id="30" fill="hold">
                            <p:stCondLst>
                              <p:cond delay="2500"/>
                            </p:stCondLst>
                            <p:childTnLst>
                              <p:par>
                                <p:cTn id="31" presetID="18" presetClass="entr" presetSubtype="12" fill="hold" grpId="0" nodeType="after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strips(downLeft)">
                                      <p:cBhvr>
                                        <p:cTn id="33" dur="500"/>
                                        <p:tgtEl>
                                          <p:spTgt spid="4"/>
                                        </p:tgtEl>
                                      </p:cBhvr>
                                    </p:animEffect>
                                  </p:childTnLst>
                                </p:cTn>
                              </p:par>
                            </p:childTnLst>
                          </p:cTn>
                        </p:par>
                      </p:childTnLst>
                    </p:cTn>
                  </p:par>
                  <p:par>
                    <p:cTn id="34" fill="hold">
                      <p:stCondLst>
                        <p:cond delay="indefinite"/>
                      </p:stCondLst>
                      <p:childTnLst>
                        <p:par>
                          <p:cTn id="35" fill="hold">
                            <p:stCondLst>
                              <p:cond delay="0"/>
                            </p:stCondLst>
                            <p:childTnLst>
                              <p:par>
                                <p:cTn id="36" presetID="18" presetClass="entr" presetSubtype="12"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strips(downLeft)">
                                      <p:cBhvr>
                                        <p:cTn id="38" dur="500"/>
                                        <p:tgtEl>
                                          <p:spTgt spid="12"/>
                                        </p:tgtEl>
                                      </p:cBhvr>
                                    </p:animEffect>
                                  </p:childTnLst>
                                </p:cTn>
                              </p:par>
                            </p:childTnLst>
                          </p:cTn>
                        </p:par>
                        <p:par>
                          <p:cTn id="39" fill="hold">
                            <p:stCondLst>
                              <p:cond delay="500"/>
                            </p:stCondLst>
                            <p:childTnLst>
                              <p:par>
                                <p:cTn id="40" presetID="18" presetClass="entr" presetSubtype="12" fill="hold" grpId="0" nodeType="after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strips(downLeft)">
                                      <p:cBhvr>
                                        <p:cTn id="42" dur="500"/>
                                        <p:tgtEl>
                                          <p:spTgt spid="27"/>
                                        </p:tgtEl>
                                      </p:cBhvr>
                                    </p:animEffect>
                                  </p:childTnLst>
                                </p:cTn>
                              </p:par>
                              <p:par>
                                <p:cTn id="43" presetID="18" presetClass="entr" presetSubtype="12"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strips(downLeft)">
                                      <p:cBhvr>
                                        <p:cTn id="45" dur="500"/>
                                        <p:tgtEl>
                                          <p:spTgt spid="29"/>
                                        </p:tgtEl>
                                      </p:cBhvr>
                                    </p:animEffect>
                                  </p:childTnLst>
                                </p:cTn>
                              </p:par>
                            </p:childTnLst>
                          </p:cTn>
                        </p:par>
                        <p:par>
                          <p:cTn id="46" fill="hold">
                            <p:stCondLst>
                              <p:cond delay="1000"/>
                            </p:stCondLst>
                            <p:childTnLst>
                              <p:par>
                                <p:cTn id="47" presetID="22" presetClass="entr" presetSubtype="1" fill="hold" nodeType="after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wipe(up)">
                                      <p:cBhvr>
                                        <p:cTn id="49" dur="500"/>
                                        <p:tgtEl>
                                          <p:spTgt spid="20"/>
                                        </p:tgtEl>
                                      </p:cBhvr>
                                    </p:animEffect>
                                  </p:childTnLst>
                                </p:cTn>
                              </p:par>
                              <p:par>
                                <p:cTn id="50" presetID="22" presetClass="entr" presetSubtype="1" fill="hold" nodeType="with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wipe(up)">
                                      <p:cBhvr>
                                        <p:cTn id="52" dur="500"/>
                                        <p:tgtEl>
                                          <p:spTgt spid="22"/>
                                        </p:tgtEl>
                                      </p:cBhvr>
                                    </p:animEffect>
                                  </p:childTnLst>
                                </p:cTn>
                              </p:par>
                            </p:childTnLst>
                          </p:cTn>
                        </p:par>
                        <p:par>
                          <p:cTn id="53" fill="hold">
                            <p:stCondLst>
                              <p:cond delay="1500"/>
                            </p:stCondLst>
                            <p:childTnLst>
                              <p:par>
                                <p:cTn id="54" presetID="18" presetClass="entr" presetSubtype="12" fill="hold" grpId="0" nodeType="after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strips(downLeft)">
                                      <p:cBhvr>
                                        <p:cTn id="56" dur="500"/>
                                        <p:tgtEl>
                                          <p:spTgt spid="13"/>
                                        </p:tgtEl>
                                      </p:cBhvr>
                                    </p:animEffect>
                                  </p:childTnLst>
                                </p:cTn>
                              </p:par>
                            </p:childTnLst>
                          </p:cTn>
                        </p:par>
                        <p:par>
                          <p:cTn id="57" fill="hold">
                            <p:stCondLst>
                              <p:cond delay="2000"/>
                            </p:stCondLst>
                            <p:childTnLst>
                              <p:par>
                                <p:cTn id="58" presetID="22" presetClass="entr" presetSubtype="1" fill="hold" nodeType="after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wipe(up)">
                                      <p:cBhvr>
                                        <p:cTn id="60" dur="500"/>
                                        <p:tgtEl>
                                          <p:spTgt spid="24"/>
                                        </p:tgtEl>
                                      </p:cBhvr>
                                    </p:animEffect>
                                  </p:childTnLst>
                                </p:cTn>
                              </p:par>
                            </p:childTnLst>
                          </p:cTn>
                        </p:par>
                        <p:par>
                          <p:cTn id="61" fill="hold">
                            <p:stCondLst>
                              <p:cond delay="2500"/>
                            </p:stCondLst>
                            <p:childTnLst>
                              <p:par>
                                <p:cTn id="62" presetID="18" presetClass="entr" presetSubtype="12" fill="hold" grpId="0" nodeType="afterEffect">
                                  <p:stCondLst>
                                    <p:cond delay="0"/>
                                  </p:stCondLst>
                                  <p:childTnLst>
                                    <p:set>
                                      <p:cBhvr>
                                        <p:cTn id="63" dur="1" fill="hold">
                                          <p:stCondLst>
                                            <p:cond delay="0"/>
                                          </p:stCondLst>
                                        </p:cTn>
                                        <p:tgtEl>
                                          <p:spTgt spid="15"/>
                                        </p:tgtEl>
                                        <p:attrNameLst>
                                          <p:attrName>style.visibility</p:attrName>
                                        </p:attrNameLst>
                                      </p:cBhvr>
                                      <p:to>
                                        <p:strVal val="visible"/>
                                      </p:to>
                                    </p:set>
                                    <p:animEffect transition="in" filter="strips(downLeft)">
                                      <p:cBhvr>
                                        <p:cTn id="64" dur="500"/>
                                        <p:tgtEl>
                                          <p:spTgt spid="15"/>
                                        </p:tgtEl>
                                      </p:cBhvr>
                                    </p:animEffect>
                                  </p:childTnLst>
                                </p:cTn>
                              </p:par>
                            </p:childTnLst>
                          </p:cTn>
                        </p:par>
                        <p:par>
                          <p:cTn id="65" fill="hold">
                            <p:stCondLst>
                              <p:cond delay="3000"/>
                            </p:stCondLst>
                            <p:childTnLst>
                              <p:par>
                                <p:cTn id="66" presetID="22" presetClass="entr" presetSubtype="1" fill="hold" nodeType="afterEffect">
                                  <p:stCondLst>
                                    <p:cond delay="0"/>
                                  </p:stCondLst>
                                  <p:childTnLst>
                                    <p:set>
                                      <p:cBhvr>
                                        <p:cTn id="67" dur="1" fill="hold">
                                          <p:stCondLst>
                                            <p:cond delay="0"/>
                                          </p:stCondLst>
                                        </p:cTn>
                                        <p:tgtEl>
                                          <p:spTgt spid="26"/>
                                        </p:tgtEl>
                                        <p:attrNameLst>
                                          <p:attrName>style.visibility</p:attrName>
                                        </p:attrNameLst>
                                      </p:cBhvr>
                                      <p:to>
                                        <p:strVal val="visible"/>
                                      </p:to>
                                    </p:set>
                                    <p:animEffect transition="in" filter="wipe(up)">
                                      <p:cBhvr>
                                        <p:cTn id="68" dur="500"/>
                                        <p:tgtEl>
                                          <p:spTgt spid="26"/>
                                        </p:tgtEl>
                                      </p:cBhvr>
                                    </p:animEffect>
                                  </p:childTnLst>
                                </p:cTn>
                              </p:par>
                            </p:childTnLst>
                          </p:cTn>
                        </p:par>
                        <p:par>
                          <p:cTn id="69" fill="hold">
                            <p:stCondLst>
                              <p:cond delay="3500"/>
                            </p:stCondLst>
                            <p:childTnLst>
                              <p:par>
                                <p:cTn id="70" presetID="18" presetClass="entr" presetSubtype="12" fill="hold" grpId="0" nodeType="afterEffect">
                                  <p:stCondLst>
                                    <p:cond delay="0"/>
                                  </p:stCondLst>
                                  <p:childTnLst>
                                    <p:set>
                                      <p:cBhvr>
                                        <p:cTn id="71" dur="1" fill="hold">
                                          <p:stCondLst>
                                            <p:cond delay="0"/>
                                          </p:stCondLst>
                                        </p:cTn>
                                        <p:tgtEl>
                                          <p:spTgt spid="16"/>
                                        </p:tgtEl>
                                        <p:attrNameLst>
                                          <p:attrName>style.visibility</p:attrName>
                                        </p:attrNameLst>
                                      </p:cBhvr>
                                      <p:to>
                                        <p:strVal val="visible"/>
                                      </p:to>
                                    </p:set>
                                    <p:animEffect transition="in" filter="strips(downLeft)">
                                      <p:cBhvr>
                                        <p:cTn id="72" dur="500"/>
                                        <p:tgtEl>
                                          <p:spTgt spid="16"/>
                                        </p:tgtEl>
                                      </p:cBhvr>
                                    </p:animEffect>
                                  </p:childTnLst>
                                </p:cTn>
                              </p:par>
                            </p:childTnLst>
                          </p:cTn>
                        </p:par>
                        <p:par>
                          <p:cTn id="73" fill="hold">
                            <p:stCondLst>
                              <p:cond delay="4000"/>
                            </p:stCondLst>
                            <p:childTnLst>
                              <p:par>
                                <p:cTn id="74" presetID="18" presetClass="entr" presetSubtype="12" fill="hold" grpId="0" nodeType="afterEffect">
                                  <p:stCondLst>
                                    <p:cond delay="0"/>
                                  </p:stCondLst>
                                  <p:childTnLst>
                                    <p:set>
                                      <p:cBhvr>
                                        <p:cTn id="75" dur="1" fill="hold">
                                          <p:stCondLst>
                                            <p:cond delay="0"/>
                                          </p:stCondLst>
                                        </p:cTn>
                                        <p:tgtEl>
                                          <p:spTgt spid="7"/>
                                        </p:tgtEl>
                                        <p:attrNameLst>
                                          <p:attrName>style.visibility</p:attrName>
                                        </p:attrNameLst>
                                      </p:cBhvr>
                                      <p:to>
                                        <p:strVal val="visible"/>
                                      </p:to>
                                    </p:set>
                                    <p:animEffect transition="in" filter="strips(downLeft)">
                                      <p:cBhvr>
                                        <p:cTn id="7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10" grpId="0" animBg="1"/>
      <p:bldP spid="10" grpId="1" animBg="1"/>
      <p:bldP spid="11" grpId="0" animBg="1"/>
      <p:bldP spid="11" grpId="1" animBg="1"/>
      <p:bldP spid="4" grpId="0"/>
      <p:bldP spid="4" grpId="1"/>
      <p:bldP spid="12" grpId="0" animBg="1"/>
      <p:bldP spid="12" grpId="1" animBg="1"/>
      <p:bldP spid="27" grpId="0" animBg="1"/>
      <p:bldP spid="27" grpId="1" animBg="1"/>
      <p:bldP spid="13" grpId="0" animBg="1"/>
      <p:bldP spid="13" grpId="1" animBg="1"/>
      <p:bldP spid="29" grpId="0" animBg="1"/>
      <p:bldP spid="29" grpId="1" animBg="1"/>
      <p:bldP spid="15" grpId="0" animBg="1"/>
      <p:bldP spid="15" grpId="1" animBg="1"/>
      <p:bldP spid="16" grpId="0" animBg="1"/>
      <p:bldP spid="16" grpId="1" animBg="1"/>
      <p:bldP spid="7" grpId="0"/>
      <p:bldP spid="7" grpId="1"/>
      <p:bldP spid="2" grpId="0"/>
      <p:bldP spid="2" grpId="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圆角矩形 5"/>
          <p:cNvSpPr/>
          <p:nvPr/>
        </p:nvSpPr>
        <p:spPr>
          <a:xfrm>
            <a:off x="181610" y="175895"/>
            <a:ext cx="11797030" cy="670560"/>
          </a:xfrm>
          <a:prstGeom prst="roundRect">
            <a:avLst/>
          </a:prstGeom>
          <a:solidFill>
            <a:schemeClr val="accent2"/>
          </a:solidFill>
          <a:ln>
            <a:noFill/>
          </a:ln>
        </p:spPr>
        <p:style>
          <a:lnRef idx="3">
            <a:schemeClr val="accent1"/>
          </a:lnRef>
          <a:fillRef idx="0">
            <a:srgbClr val="FFFFFF"/>
          </a:fillRef>
          <a:effectRef idx="0">
            <a:srgbClr val="FFFFFF"/>
          </a:effectRef>
          <a:fontRef idx="minor">
            <a:schemeClr val="tx1"/>
          </a:fontRef>
        </p:style>
        <p:txBody>
          <a:bodyPr rtlCol="0" anchor="ctr"/>
          <a:p>
            <a:pPr algn="ctr"/>
            <a:r>
              <a:rPr lang="en-US" altLang="zh-CN" sz="2800">
                <a:solidFill>
                  <a:schemeClr val="bg1"/>
                </a:solidFill>
              </a:rPr>
              <a:t>4.6  </a:t>
            </a:r>
            <a:r>
              <a:rPr lang="zh-CN" altLang="en-US" sz="2800">
                <a:solidFill>
                  <a:schemeClr val="bg1"/>
                </a:solidFill>
                <a:sym typeface="+mn-ea"/>
              </a:rPr>
              <a:t>方法</a:t>
            </a:r>
            <a:endParaRPr lang="zh-CN" altLang="en-US" sz="2800">
              <a:solidFill>
                <a:schemeClr val="bg1"/>
              </a:solidFill>
              <a:sym typeface="+mn-ea"/>
            </a:endParaRPr>
          </a:p>
        </p:txBody>
      </p:sp>
      <p:sp>
        <p:nvSpPr>
          <p:cNvPr id="8" name="矩形 7"/>
          <p:cNvSpPr/>
          <p:nvPr/>
        </p:nvSpPr>
        <p:spPr>
          <a:xfrm>
            <a:off x="0" y="6516370"/>
            <a:ext cx="12192000" cy="76200"/>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 name="矩形 8"/>
          <p:cNvSpPr/>
          <p:nvPr/>
        </p:nvSpPr>
        <p:spPr>
          <a:xfrm>
            <a:off x="10602278" y="6551295"/>
            <a:ext cx="1589405" cy="306705"/>
          </a:xfrm>
          <a:prstGeom prst="rect">
            <a:avLst/>
          </a:prstGeom>
          <a:noFill/>
          <a:ln>
            <a:noFill/>
          </a:ln>
        </p:spPr>
        <p:txBody>
          <a:bodyPr wrap="none" rtlCol="0" anchor="t">
            <a:spAutoFit/>
          </a:bodyPr>
          <a:p>
            <a:pPr algn="ctr"/>
            <a:r>
              <a:rPr lang="en-US" sz="1400" b="1">
                <a:ln w="15875"/>
                <a:solidFill>
                  <a:schemeClr val="accent2"/>
                </a:solidFill>
                <a:effectLst/>
              </a:rPr>
              <a:t>www.qiaozhuo.net</a:t>
            </a:r>
            <a:endParaRPr lang="en-US" sz="1400" b="1">
              <a:ln w="15875"/>
              <a:solidFill>
                <a:schemeClr val="accent2"/>
              </a:solidFill>
              <a:effectLst/>
            </a:endParaRPr>
          </a:p>
        </p:txBody>
      </p:sp>
      <p:sp>
        <p:nvSpPr>
          <p:cNvPr id="3" name="文本框 2"/>
          <p:cNvSpPr txBox="1"/>
          <p:nvPr/>
        </p:nvSpPr>
        <p:spPr>
          <a:xfrm>
            <a:off x="336550" y="1073150"/>
            <a:ext cx="4292600" cy="368300"/>
          </a:xfrm>
          <a:prstGeom prst="rect">
            <a:avLst/>
          </a:prstGeom>
          <a:noFill/>
        </p:spPr>
        <p:txBody>
          <a:bodyPr wrap="square" rtlCol="0">
            <a:spAutoFit/>
          </a:bodyPr>
          <a:p>
            <a:r>
              <a:rPr lang="zh-CN" altLang="en-US"/>
              <a:t>面向对象的编程思</a:t>
            </a:r>
            <a:r>
              <a:rPr lang="zh-CN" altLang="en-US"/>
              <a:t>想：</a:t>
            </a:r>
            <a:endParaRPr lang="zh-CN" altLang="en-US"/>
          </a:p>
        </p:txBody>
      </p:sp>
      <p:sp>
        <p:nvSpPr>
          <p:cNvPr id="2" name="矩形 1"/>
          <p:cNvSpPr/>
          <p:nvPr/>
        </p:nvSpPr>
        <p:spPr>
          <a:xfrm>
            <a:off x="1333500" y="1845945"/>
            <a:ext cx="5050155" cy="1414145"/>
          </a:xfrm>
          <a:prstGeom prst="rect">
            <a:avLst/>
          </a:prstGeom>
          <a:solidFill>
            <a:schemeClr val="bg1"/>
          </a:solidFill>
          <a:ln>
            <a:solidFill>
              <a:schemeClr val="accent2"/>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solidFill>
                  <a:schemeClr val="accent2"/>
                </a:solidFill>
                <a:sym typeface="+mn-ea"/>
              </a:rPr>
              <a:t>类（如猫类）</a:t>
            </a:r>
            <a:endParaRPr lang="zh-CN" altLang="en-US"/>
          </a:p>
        </p:txBody>
      </p:sp>
      <p:sp>
        <p:nvSpPr>
          <p:cNvPr id="5" name="圆角矩形 4"/>
          <p:cNvSpPr/>
          <p:nvPr/>
        </p:nvSpPr>
        <p:spPr>
          <a:xfrm>
            <a:off x="4314825" y="2725420"/>
            <a:ext cx="1938020" cy="373380"/>
          </a:xfrm>
          <a:prstGeom prst="roundRect">
            <a:avLst/>
          </a:prstGeom>
          <a:solidFill>
            <a:schemeClr val="accent2"/>
          </a:solidFill>
          <a:ln>
            <a:solidFill>
              <a:schemeClr val="accent2"/>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t>对象（如：</a:t>
            </a:r>
            <a:r>
              <a:rPr lang="zh-CN" altLang="en-US"/>
              <a:t>叮当）</a:t>
            </a:r>
            <a:endParaRPr lang="zh-CN" altLang="en-US"/>
          </a:p>
        </p:txBody>
      </p:sp>
      <p:sp>
        <p:nvSpPr>
          <p:cNvPr id="7" name="矩形 6"/>
          <p:cNvSpPr/>
          <p:nvPr/>
        </p:nvSpPr>
        <p:spPr>
          <a:xfrm>
            <a:off x="1333500" y="3785235"/>
            <a:ext cx="2423795" cy="767715"/>
          </a:xfrm>
          <a:prstGeom prst="rect">
            <a:avLst/>
          </a:prstGeom>
          <a:noFill/>
          <a:ln>
            <a:solidFill>
              <a:schemeClr val="accent2"/>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solidFill>
                  <a:schemeClr val="accent2"/>
                </a:solidFill>
              </a:rPr>
              <a:t>静态属性（如：毛</a:t>
            </a:r>
            <a:r>
              <a:rPr lang="zh-CN" altLang="en-US">
                <a:solidFill>
                  <a:schemeClr val="accent2"/>
                </a:solidFill>
              </a:rPr>
              <a:t>色）</a:t>
            </a:r>
            <a:endParaRPr lang="zh-CN" altLang="en-US">
              <a:solidFill>
                <a:schemeClr val="accent2"/>
              </a:solidFill>
            </a:endParaRPr>
          </a:p>
        </p:txBody>
      </p:sp>
      <p:sp>
        <p:nvSpPr>
          <p:cNvPr id="10" name="矩形 9"/>
          <p:cNvSpPr/>
          <p:nvPr/>
        </p:nvSpPr>
        <p:spPr>
          <a:xfrm>
            <a:off x="3959860" y="3785235"/>
            <a:ext cx="2423795" cy="767715"/>
          </a:xfrm>
          <a:prstGeom prst="rect">
            <a:avLst/>
          </a:prstGeom>
          <a:noFill/>
          <a:ln>
            <a:solidFill>
              <a:schemeClr val="accent2"/>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solidFill>
                  <a:schemeClr val="accent2"/>
                </a:solidFill>
              </a:rPr>
              <a:t>动态行为（如：</a:t>
            </a:r>
            <a:r>
              <a:rPr lang="zh-CN" altLang="en-US">
                <a:solidFill>
                  <a:schemeClr val="accent2"/>
                </a:solidFill>
              </a:rPr>
              <a:t>吃）</a:t>
            </a:r>
            <a:endParaRPr lang="zh-CN" altLang="en-US">
              <a:solidFill>
                <a:schemeClr val="accent2"/>
              </a:solidFill>
            </a:endParaRPr>
          </a:p>
        </p:txBody>
      </p:sp>
      <p:cxnSp>
        <p:nvCxnSpPr>
          <p:cNvPr id="11" name="肘形连接符 10"/>
          <p:cNvCxnSpPr>
            <a:stCxn id="2" idx="2"/>
            <a:endCxn id="7" idx="0"/>
          </p:cNvCxnSpPr>
          <p:nvPr/>
        </p:nvCxnSpPr>
        <p:spPr>
          <a:xfrm rot="5400000">
            <a:off x="2939733" y="2866073"/>
            <a:ext cx="525145" cy="1313180"/>
          </a:xfrm>
          <a:prstGeom prst="bentConnector3">
            <a:avLst>
              <a:gd name="adj1" fmla="val 50000"/>
            </a:avLst>
          </a:prstGeom>
          <a:ln>
            <a:solidFill>
              <a:schemeClr val="accent2"/>
            </a:solidFill>
            <a:tailEnd type="arrow"/>
          </a:ln>
        </p:spPr>
        <p:style>
          <a:lnRef idx="2">
            <a:schemeClr val="accent1"/>
          </a:lnRef>
          <a:fillRef idx="0">
            <a:srgbClr val="FFFFFF"/>
          </a:fillRef>
          <a:effectRef idx="0">
            <a:srgbClr val="FFFFFF"/>
          </a:effectRef>
          <a:fontRef idx="minor">
            <a:schemeClr val="tx1"/>
          </a:fontRef>
        </p:style>
      </p:cxnSp>
      <p:cxnSp>
        <p:nvCxnSpPr>
          <p:cNvPr id="13" name="肘形连接符 12"/>
          <p:cNvCxnSpPr>
            <a:stCxn id="2" idx="2"/>
            <a:endCxn id="10" idx="0"/>
          </p:cNvCxnSpPr>
          <p:nvPr/>
        </p:nvCxnSpPr>
        <p:spPr>
          <a:xfrm rot="5400000" flipV="1">
            <a:off x="4252913" y="2866073"/>
            <a:ext cx="525145" cy="1313180"/>
          </a:xfrm>
          <a:prstGeom prst="bentConnector3">
            <a:avLst>
              <a:gd name="adj1" fmla="val 50000"/>
            </a:avLst>
          </a:prstGeom>
          <a:ln>
            <a:solidFill>
              <a:schemeClr val="accent2"/>
            </a:solidFill>
            <a:tailEnd type="arrow"/>
          </a:ln>
        </p:spPr>
        <p:style>
          <a:lnRef idx="2">
            <a:schemeClr val="accent1"/>
          </a:lnRef>
          <a:fillRef idx="0">
            <a:srgbClr val="FFFFFF"/>
          </a:fillRef>
          <a:effectRef idx="0">
            <a:srgbClr val="FFFFFF"/>
          </a:effectRef>
          <a:fontRef idx="minor">
            <a:schemeClr val="tx1"/>
          </a:fontRef>
        </p:style>
      </p:cxnSp>
      <p:sp>
        <p:nvSpPr>
          <p:cNvPr id="14" name="圆角矩形 13"/>
          <p:cNvSpPr/>
          <p:nvPr/>
        </p:nvSpPr>
        <p:spPr>
          <a:xfrm>
            <a:off x="6704330" y="3785235"/>
            <a:ext cx="1938020" cy="373380"/>
          </a:xfrm>
          <a:prstGeom prst="roundRect">
            <a:avLst/>
          </a:prstGeom>
          <a:solidFill>
            <a:schemeClr val="accent2"/>
          </a:solidFill>
          <a:ln>
            <a:solidFill>
              <a:schemeClr val="accent2"/>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t>成员变量</a:t>
            </a:r>
            <a:r>
              <a:rPr lang="en-US" altLang="zh-CN"/>
              <a:t>/</a:t>
            </a:r>
            <a:r>
              <a:rPr lang="zh-CN" altLang="en-US"/>
              <a:t>常</a:t>
            </a:r>
            <a:r>
              <a:rPr lang="zh-CN" altLang="en-US"/>
              <a:t>量</a:t>
            </a:r>
            <a:endParaRPr lang="zh-CN" altLang="en-US"/>
          </a:p>
        </p:txBody>
      </p:sp>
      <p:sp>
        <p:nvSpPr>
          <p:cNvPr id="15" name="圆角矩形 14"/>
          <p:cNvSpPr/>
          <p:nvPr/>
        </p:nvSpPr>
        <p:spPr>
          <a:xfrm>
            <a:off x="9144635" y="3785235"/>
            <a:ext cx="1938020" cy="373380"/>
          </a:xfrm>
          <a:prstGeom prst="roundRect">
            <a:avLst/>
          </a:prstGeom>
          <a:solidFill>
            <a:schemeClr val="accent2"/>
          </a:solidFill>
          <a:ln>
            <a:solidFill>
              <a:schemeClr val="accent2"/>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t>方法</a:t>
            </a:r>
            <a:endParaRPr lang="zh-CN" altLang="en-US"/>
          </a:p>
        </p:txBody>
      </p:sp>
      <p:cxnSp>
        <p:nvCxnSpPr>
          <p:cNvPr id="16" name="肘形连接符 15"/>
          <p:cNvCxnSpPr>
            <a:stCxn id="5" idx="3"/>
            <a:endCxn id="14" idx="0"/>
          </p:cNvCxnSpPr>
          <p:nvPr/>
        </p:nvCxnSpPr>
        <p:spPr>
          <a:xfrm>
            <a:off x="6252845" y="2912110"/>
            <a:ext cx="1420495" cy="873125"/>
          </a:xfrm>
          <a:prstGeom prst="bentConnector2">
            <a:avLst/>
          </a:prstGeom>
          <a:ln>
            <a:solidFill>
              <a:schemeClr val="accent2"/>
            </a:solidFill>
            <a:tailEnd type="arrow"/>
          </a:ln>
        </p:spPr>
        <p:style>
          <a:lnRef idx="2">
            <a:schemeClr val="accent1"/>
          </a:lnRef>
          <a:fillRef idx="0">
            <a:srgbClr val="FFFFFF"/>
          </a:fillRef>
          <a:effectRef idx="0">
            <a:srgbClr val="FFFFFF"/>
          </a:effectRef>
          <a:fontRef idx="minor">
            <a:schemeClr val="tx1"/>
          </a:fontRef>
        </p:style>
      </p:cxnSp>
      <p:cxnSp>
        <p:nvCxnSpPr>
          <p:cNvPr id="17" name="肘形连接符 16"/>
          <p:cNvCxnSpPr>
            <a:stCxn id="5" idx="3"/>
            <a:endCxn id="15" idx="0"/>
          </p:cNvCxnSpPr>
          <p:nvPr/>
        </p:nvCxnSpPr>
        <p:spPr>
          <a:xfrm>
            <a:off x="6252845" y="2912110"/>
            <a:ext cx="3860800" cy="873125"/>
          </a:xfrm>
          <a:prstGeom prst="bentConnector2">
            <a:avLst/>
          </a:prstGeom>
          <a:ln>
            <a:solidFill>
              <a:schemeClr val="accent2"/>
            </a:solidFill>
            <a:tailEnd type="arrow"/>
          </a:ln>
        </p:spPr>
        <p:style>
          <a:lnRef idx="2">
            <a:schemeClr val="accent1"/>
          </a:lnRef>
          <a:fillRef idx="0">
            <a:srgbClr val="FFFFFF"/>
          </a:fillRef>
          <a:effectRef idx="0">
            <a:srgbClr val="FFFFFF"/>
          </a:effectRef>
          <a:fontRef idx="minor">
            <a:schemeClr val="tx1"/>
          </a:fontRef>
        </p:style>
      </p:cxnSp>
      <p:sp>
        <p:nvSpPr>
          <p:cNvPr id="18" name="文本框 17"/>
          <p:cNvSpPr txBox="1"/>
          <p:nvPr/>
        </p:nvSpPr>
        <p:spPr>
          <a:xfrm>
            <a:off x="6704965" y="4342130"/>
            <a:ext cx="1929765" cy="829945"/>
          </a:xfrm>
          <a:prstGeom prst="rect">
            <a:avLst/>
          </a:prstGeom>
          <a:noFill/>
        </p:spPr>
        <p:txBody>
          <a:bodyPr wrap="square" rtlCol="0">
            <a:spAutoFit/>
          </a:bodyPr>
          <a:p>
            <a:r>
              <a:rPr lang="zh-CN" altLang="en-US" sz="1600"/>
              <a:t>颜色</a:t>
            </a:r>
            <a:r>
              <a:rPr lang="en-US" altLang="zh-CN" sz="1600"/>
              <a:t>_</a:t>
            </a:r>
            <a:r>
              <a:rPr lang="zh-CN" altLang="en-US" sz="1600"/>
              <a:t>文本型</a:t>
            </a:r>
            <a:r>
              <a:rPr lang="en-US" altLang="zh-CN" sz="1600"/>
              <a:t> = </a:t>
            </a:r>
            <a:r>
              <a:rPr lang="zh-CN" altLang="en-US" sz="1600"/>
              <a:t>黄色</a:t>
            </a:r>
            <a:endParaRPr lang="zh-CN" altLang="en-US" sz="1600"/>
          </a:p>
          <a:p>
            <a:endParaRPr lang="zh-CN" altLang="en-US" sz="1600"/>
          </a:p>
          <a:p>
            <a:r>
              <a:rPr lang="zh-CN" altLang="en-US" sz="1600"/>
              <a:t>年龄</a:t>
            </a:r>
            <a:r>
              <a:rPr lang="en-US" altLang="zh-CN" sz="1600"/>
              <a:t>_</a:t>
            </a:r>
            <a:r>
              <a:rPr lang="zh-CN" altLang="en-US" sz="1600"/>
              <a:t>整数</a:t>
            </a:r>
            <a:r>
              <a:rPr lang="en-US" altLang="zh-CN" sz="1600"/>
              <a:t>      = 3</a:t>
            </a:r>
            <a:endParaRPr lang="en-US" altLang="zh-CN" sz="1600"/>
          </a:p>
        </p:txBody>
      </p:sp>
      <p:sp>
        <p:nvSpPr>
          <p:cNvPr id="19" name="文本框 18"/>
          <p:cNvSpPr txBox="1"/>
          <p:nvPr/>
        </p:nvSpPr>
        <p:spPr>
          <a:xfrm>
            <a:off x="9152890" y="4342130"/>
            <a:ext cx="1929765" cy="583565"/>
          </a:xfrm>
          <a:prstGeom prst="rect">
            <a:avLst/>
          </a:prstGeom>
          <a:noFill/>
        </p:spPr>
        <p:txBody>
          <a:bodyPr wrap="square" rtlCol="0">
            <a:spAutoFit/>
          </a:bodyPr>
          <a:p>
            <a:r>
              <a:rPr lang="zh-CN" altLang="en-US" sz="1600"/>
              <a:t>吃（</a:t>
            </a:r>
            <a:r>
              <a:rPr lang="en-US" altLang="zh-CN" sz="1600"/>
              <a:t> “</a:t>
            </a:r>
            <a:r>
              <a:rPr lang="zh-CN" altLang="en-US" sz="1600"/>
              <a:t>老鼠</a:t>
            </a:r>
            <a:r>
              <a:rPr lang="en-US" altLang="zh-CN" sz="1600"/>
              <a:t>” </a:t>
            </a:r>
            <a:r>
              <a:rPr lang="zh-CN" altLang="en-US" sz="1600"/>
              <a:t>）</a:t>
            </a:r>
            <a:endParaRPr lang="zh-CN" altLang="en-US" sz="1600"/>
          </a:p>
          <a:p>
            <a:r>
              <a:rPr lang="zh-CN" altLang="en-US" sz="1600"/>
              <a:t>叫（</a:t>
            </a:r>
            <a:r>
              <a:rPr lang="en-US" altLang="zh-CN" sz="1600"/>
              <a:t> “</a:t>
            </a:r>
            <a:r>
              <a:rPr lang="zh-CN" altLang="en-US" sz="1600"/>
              <a:t>喵喵</a:t>
            </a:r>
            <a:r>
              <a:rPr lang="en-US" altLang="zh-CN" sz="1600"/>
              <a:t>” </a:t>
            </a:r>
            <a:r>
              <a:rPr lang="zh-CN" altLang="en-US" sz="1600"/>
              <a:t>）</a:t>
            </a:r>
            <a:endParaRPr lang="zh-CN" altLang="en-US" sz="1600"/>
          </a:p>
        </p:txBody>
      </p:sp>
      <p:sp>
        <p:nvSpPr>
          <p:cNvPr id="20" name="下箭头 19"/>
          <p:cNvSpPr/>
          <p:nvPr/>
        </p:nvSpPr>
        <p:spPr>
          <a:xfrm>
            <a:off x="7522210" y="5263515"/>
            <a:ext cx="302895" cy="373380"/>
          </a:xfrm>
          <a:prstGeom prst="downArrow">
            <a:avLst/>
          </a:prstGeom>
          <a:solidFill>
            <a:schemeClr val="accent2"/>
          </a:solidFill>
          <a:ln>
            <a:solidFill>
              <a:schemeClr val="accent2"/>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1" name="文本框 20"/>
          <p:cNvSpPr txBox="1"/>
          <p:nvPr/>
        </p:nvSpPr>
        <p:spPr>
          <a:xfrm>
            <a:off x="5594350" y="5716270"/>
            <a:ext cx="979805" cy="368300"/>
          </a:xfrm>
          <a:prstGeom prst="rect">
            <a:avLst/>
          </a:prstGeom>
          <a:noFill/>
        </p:spPr>
        <p:txBody>
          <a:bodyPr wrap="square" rtlCol="0">
            <a:spAutoFit/>
          </a:bodyPr>
          <a:p>
            <a:r>
              <a:rPr lang="zh-CN" altLang="en-US"/>
              <a:t>格</a:t>
            </a:r>
            <a:r>
              <a:rPr lang="zh-CN" altLang="en-US"/>
              <a:t>式：</a:t>
            </a:r>
            <a:endParaRPr lang="zh-CN" altLang="en-US"/>
          </a:p>
        </p:txBody>
      </p:sp>
      <p:sp>
        <p:nvSpPr>
          <p:cNvPr id="22" name="文本框 21"/>
          <p:cNvSpPr txBox="1"/>
          <p:nvPr/>
        </p:nvSpPr>
        <p:spPr>
          <a:xfrm>
            <a:off x="6703695" y="5728970"/>
            <a:ext cx="1931035" cy="368300"/>
          </a:xfrm>
          <a:prstGeom prst="rect">
            <a:avLst/>
          </a:prstGeom>
          <a:noFill/>
        </p:spPr>
        <p:txBody>
          <a:bodyPr wrap="square" rtlCol="0">
            <a:spAutoFit/>
          </a:bodyPr>
          <a:p>
            <a:r>
              <a:rPr lang="zh-CN" altLang="en-US">
                <a:sym typeface="+mn-ea"/>
              </a:rPr>
              <a:t>对象</a:t>
            </a:r>
            <a:r>
              <a:rPr lang="en-US" altLang="zh-CN">
                <a:sym typeface="+mn-ea"/>
              </a:rPr>
              <a:t>.</a:t>
            </a:r>
            <a:r>
              <a:rPr lang="zh-CN" altLang="en-US"/>
              <a:t>变量名</a:t>
            </a:r>
            <a:r>
              <a:rPr lang="en-US" altLang="zh-CN"/>
              <a:t> = </a:t>
            </a:r>
            <a:r>
              <a:rPr lang="zh-CN" altLang="en-US"/>
              <a:t>值</a:t>
            </a:r>
            <a:endParaRPr lang="zh-CN" altLang="en-US"/>
          </a:p>
        </p:txBody>
      </p:sp>
      <p:sp>
        <p:nvSpPr>
          <p:cNvPr id="23" name="文本框 22"/>
          <p:cNvSpPr txBox="1"/>
          <p:nvPr/>
        </p:nvSpPr>
        <p:spPr>
          <a:xfrm>
            <a:off x="9152890" y="5728970"/>
            <a:ext cx="2567305" cy="368300"/>
          </a:xfrm>
          <a:prstGeom prst="rect">
            <a:avLst/>
          </a:prstGeom>
          <a:noFill/>
        </p:spPr>
        <p:txBody>
          <a:bodyPr wrap="square" rtlCol="0">
            <a:spAutoFit/>
          </a:bodyPr>
          <a:p>
            <a:r>
              <a:rPr lang="zh-CN" altLang="en-US"/>
              <a:t>对象</a:t>
            </a:r>
            <a:r>
              <a:rPr lang="en-US" altLang="zh-CN"/>
              <a:t>.</a:t>
            </a:r>
            <a:r>
              <a:rPr lang="zh-CN" altLang="en-US"/>
              <a:t>方法名</a:t>
            </a:r>
            <a:r>
              <a:rPr lang="zh-CN"/>
              <a:t>（</a:t>
            </a:r>
            <a:r>
              <a:rPr lang="en-US" altLang="zh-CN"/>
              <a:t> </a:t>
            </a:r>
            <a:r>
              <a:rPr lang="zh-CN" altLang="en-US"/>
              <a:t>参数</a:t>
            </a:r>
            <a:r>
              <a:rPr lang="en-US" altLang="zh-CN"/>
              <a:t> </a:t>
            </a:r>
            <a:r>
              <a:rPr lang="zh-CN"/>
              <a:t>）</a:t>
            </a:r>
            <a:endParaRPr lang="zh-CN"/>
          </a:p>
        </p:txBody>
      </p:sp>
      <p:sp>
        <p:nvSpPr>
          <p:cNvPr id="24" name="下箭头 23"/>
          <p:cNvSpPr/>
          <p:nvPr/>
        </p:nvSpPr>
        <p:spPr>
          <a:xfrm>
            <a:off x="9966325" y="5263515"/>
            <a:ext cx="302895" cy="373380"/>
          </a:xfrm>
          <a:prstGeom prst="downArrow">
            <a:avLst/>
          </a:prstGeom>
          <a:solidFill>
            <a:schemeClr val="accent2"/>
          </a:solidFill>
          <a:ln>
            <a:solidFill>
              <a:schemeClr val="accent2"/>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6" name="圆角矩形 25"/>
          <p:cNvSpPr/>
          <p:nvPr/>
        </p:nvSpPr>
        <p:spPr>
          <a:xfrm>
            <a:off x="5354320" y="1958340"/>
            <a:ext cx="898525" cy="403860"/>
          </a:xfrm>
          <a:prstGeom prst="roundRect">
            <a:avLst/>
          </a:prstGeom>
          <a:solidFill>
            <a:schemeClr val="accent2"/>
          </a:solidFill>
          <a:ln>
            <a:solidFill>
              <a:schemeClr val="accent2"/>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t>对象</a:t>
            </a:r>
            <a:r>
              <a:rPr lang="en-US" altLang="zh-CN"/>
              <a:t>…</a:t>
            </a:r>
            <a:endParaRPr lang="en-US" altLang="zh-CN"/>
          </a:p>
        </p:txBody>
      </p:sp>
      <p:sp>
        <p:nvSpPr>
          <p:cNvPr id="27" name="圆角矩形 26"/>
          <p:cNvSpPr/>
          <p:nvPr/>
        </p:nvSpPr>
        <p:spPr>
          <a:xfrm>
            <a:off x="1561465" y="2085340"/>
            <a:ext cx="898525" cy="403860"/>
          </a:xfrm>
          <a:prstGeom prst="roundRect">
            <a:avLst/>
          </a:prstGeom>
          <a:solidFill>
            <a:schemeClr val="accent2"/>
          </a:solidFill>
          <a:ln>
            <a:solidFill>
              <a:schemeClr val="accent2"/>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t>对象</a:t>
            </a:r>
            <a:r>
              <a:rPr lang="en-US" altLang="zh-CN"/>
              <a:t>…</a:t>
            </a:r>
            <a:endParaRPr lang="en-US" altLang="zh-CN"/>
          </a:p>
        </p:txBody>
      </p:sp>
      <p:sp>
        <p:nvSpPr>
          <p:cNvPr id="28" name="文本框 27"/>
          <p:cNvSpPr txBox="1"/>
          <p:nvPr/>
        </p:nvSpPr>
        <p:spPr>
          <a:xfrm>
            <a:off x="1233170" y="4803775"/>
            <a:ext cx="2726690" cy="368300"/>
          </a:xfrm>
          <a:prstGeom prst="rect">
            <a:avLst/>
          </a:prstGeom>
          <a:noFill/>
        </p:spPr>
        <p:txBody>
          <a:bodyPr wrap="square" rtlCol="0">
            <a:spAutoFit/>
          </a:bodyPr>
          <a:p>
            <a:r>
              <a:rPr lang="zh-CN" altLang="en-US">
                <a:solidFill>
                  <a:srgbClr val="7030A0"/>
                </a:solidFill>
              </a:rPr>
              <a:t>格式：类</a:t>
            </a:r>
            <a:r>
              <a:rPr lang="en-US" altLang="zh-CN">
                <a:solidFill>
                  <a:srgbClr val="7030A0"/>
                </a:solidFill>
              </a:rPr>
              <a:t>.</a:t>
            </a:r>
            <a:r>
              <a:rPr lang="zh-CN" altLang="en-US">
                <a:solidFill>
                  <a:srgbClr val="7030A0"/>
                </a:solidFill>
              </a:rPr>
              <a:t>方法名（</a:t>
            </a:r>
            <a:r>
              <a:rPr lang="en-US" altLang="zh-CN">
                <a:solidFill>
                  <a:srgbClr val="7030A0"/>
                </a:solidFill>
              </a:rPr>
              <a:t> </a:t>
            </a:r>
            <a:r>
              <a:rPr lang="zh-CN" altLang="en-US">
                <a:solidFill>
                  <a:srgbClr val="7030A0"/>
                </a:solidFill>
              </a:rPr>
              <a:t>参数</a:t>
            </a:r>
            <a:r>
              <a:rPr lang="en-US" altLang="zh-CN">
                <a:solidFill>
                  <a:srgbClr val="7030A0"/>
                </a:solidFill>
              </a:rPr>
              <a:t> </a:t>
            </a:r>
            <a:r>
              <a:rPr lang="zh-CN" altLang="en-US">
                <a:solidFill>
                  <a:srgbClr val="7030A0"/>
                </a:solidFill>
              </a:rPr>
              <a:t>）</a:t>
            </a:r>
            <a:endParaRPr lang="zh-CN" altLang="en-US">
              <a:solidFill>
                <a:srgbClr val="7030A0"/>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up)">
                                      <p:cBhvr>
                                        <p:cTn id="12" dur="500"/>
                                        <p:tgtEl>
                                          <p:spTgt spid="11"/>
                                        </p:tgtEl>
                                      </p:cBhvr>
                                    </p:animEffect>
                                  </p:childTnLst>
                                </p:cTn>
                              </p:par>
                              <p:par>
                                <p:cTn id="13" presetID="22" presetClass="entr" presetSubtype="1"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up)">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heel(1)">
                                      <p:cBhvr>
                                        <p:cTn id="20" dur="2000"/>
                                        <p:tgtEl>
                                          <p:spTgt spid="7"/>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heel(1)">
                                      <p:cBhvr>
                                        <p:cTn id="23" dur="20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21" presetClass="entr" presetSubtype="1"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heel(1)">
                                      <p:cBhvr>
                                        <p:cTn id="28" dur="2000"/>
                                        <p:tgtEl>
                                          <p:spTgt spid="5"/>
                                        </p:tgtEl>
                                      </p:cBhvr>
                                    </p:animEffect>
                                  </p:childTnLst>
                                </p:cTn>
                              </p:par>
                              <p:par>
                                <p:cTn id="29" presetID="21" presetClass="entr" presetSubtype="1"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wheel(1)">
                                      <p:cBhvr>
                                        <p:cTn id="31" dur="2000"/>
                                        <p:tgtEl>
                                          <p:spTgt spid="27"/>
                                        </p:tgtEl>
                                      </p:cBhvr>
                                    </p:animEffect>
                                  </p:childTnLst>
                                </p:cTn>
                              </p:par>
                              <p:par>
                                <p:cTn id="32" presetID="21" presetClass="entr" presetSubtype="1" fill="hold" grpId="0" nodeType="with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wheel(1)">
                                      <p:cBhvr>
                                        <p:cTn id="34" dur="2000"/>
                                        <p:tgtEl>
                                          <p:spTgt spid="26"/>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wipe(left)">
                                      <p:cBhvr>
                                        <p:cTn id="39" dur="500"/>
                                        <p:tgtEl>
                                          <p:spTgt spid="17"/>
                                        </p:tgtEl>
                                      </p:cBhvr>
                                    </p:animEffect>
                                  </p:childTnLst>
                                </p:cTn>
                              </p:par>
                              <p:par>
                                <p:cTn id="40" presetID="22" presetClass="entr" presetSubtype="8" fill="hold"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left)">
                                      <p:cBhvr>
                                        <p:cTn id="42" dur="500"/>
                                        <p:tgtEl>
                                          <p:spTgt spid="16"/>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heel(1)">
                                      <p:cBhvr>
                                        <p:cTn id="47" dur="2000"/>
                                        <p:tgtEl>
                                          <p:spTgt spid="14"/>
                                        </p:tgtEl>
                                      </p:cBhvr>
                                    </p:animEffect>
                                  </p:childTnLst>
                                </p:cTn>
                              </p:par>
                              <p:par>
                                <p:cTn id="48" presetID="21" presetClass="entr" presetSubtype="1" fill="hold" grpId="0" nodeType="with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wheel(1)">
                                      <p:cBhvr>
                                        <p:cTn id="50" dur="2000"/>
                                        <p:tgtEl>
                                          <p:spTgt spid="15"/>
                                        </p:tgtEl>
                                      </p:cBhvr>
                                    </p:animEffect>
                                  </p:childTnLst>
                                </p:cTn>
                              </p:par>
                            </p:childTnLst>
                          </p:cTn>
                        </p:par>
                      </p:childTnLst>
                    </p:cTn>
                  </p:par>
                  <p:par>
                    <p:cTn id="51" fill="hold">
                      <p:stCondLst>
                        <p:cond delay="indefinite"/>
                      </p:stCondLst>
                      <p:childTnLst>
                        <p:par>
                          <p:cTn id="52" fill="hold">
                            <p:stCondLst>
                              <p:cond delay="0"/>
                            </p:stCondLst>
                            <p:childTnLst>
                              <p:par>
                                <p:cTn id="53" presetID="6" presetClass="entr" presetSubtype="32" fill="hold" grpId="0" nodeType="click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circle(out)">
                                      <p:cBhvr>
                                        <p:cTn id="55" dur="2000"/>
                                        <p:tgtEl>
                                          <p:spTgt spid="18"/>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1" fill="hold" grpId="0" nodeType="click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wipe(up)">
                                      <p:cBhvr>
                                        <p:cTn id="60" dur="500"/>
                                        <p:tgtEl>
                                          <p:spTgt spid="20"/>
                                        </p:tgtEl>
                                      </p:cBhvr>
                                    </p:animEffect>
                                  </p:childTnLst>
                                </p:cTn>
                              </p:par>
                            </p:childTnLst>
                          </p:cTn>
                        </p:par>
                      </p:childTnLst>
                    </p:cTn>
                  </p:par>
                  <p:par>
                    <p:cTn id="61" fill="hold">
                      <p:stCondLst>
                        <p:cond delay="indefinite"/>
                      </p:stCondLst>
                      <p:childTnLst>
                        <p:par>
                          <p:cTn id="62" fill="hold">
                            <p:stCondLst>
                              <p:cond delay="0"/>
                            </p:stCondLst>
                            <p:childTnLst>
                              <p:par>
                                <p:cTn id="63" presetID="2" presetClass="entr" presetSubtype="8" fill="hold" grpId="0" nodeType="clickEffect">
                                  <p:stCondLst>
                                    <p:cond delay="0"/>
                                  </p:stCondLst>
                                  <p:childTnLst>
                                    <p:set>
                                      <p:cBhvr>
                                        <p:cTn id="64" dur="1" fill="hold">
                                          <p:stCondLst>
                                            <p:cond delay="0"/>
                                          </p:stCondLst>
                                        </p:cTn>
                                        <p:tgtEl>
                                          <p:spTgt spid="21"/>
                                        </p:tgtEl>
                                        <p:attrNameLst>
                                          <p:attrName>style.visibility</p:attrName>
                                        </p:attrNameLst>
                                      </p:cBhvr>
                                      <p:to>
                                        <p:strVal val="visible"/>
                                      </p:to>
                                    </p:set>
                                    <p:anim calcmode="lin" valueType="num">
                                      <p:cBhvr additive="base">
                                        <p:cTn id="65" dur="500" fill="hold"/>
                                        <p:tgtEl>
                                          <p:spTgt spid="21"/>
                                        </p:tgtEl>
                                        <p:attrNameLst>
                                          <p:attrName>ppt_x</p:attrName>
                                        </p:attrNameLst>
                                      </p:cBhvr>
                                      <p:tavLst>
                                        <p:tav tm="0">
                                          <p:val>
                                            <p:strVal val="0-#ppt_w/2"/>
                                          </p:val>
                                        </p:tav>
                                        <p:tav tm="100000">
                                          <p:val>
                                            <p:strVal val="#ppt_x"/>
                                          </p:val>
                                        </p:tav>
                                      </p:tavLst>
                                    </p:anim>
                                    <p:anim calcmode="lin" valueType="num">
                                      <p:cBhvr additive="base">
                                        <p:cTn id="66"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22"/>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6" presetClass="entr" presetSubtype="16" fill="hold" grpId="0" nodeType="clickEffect">
                                  <p:stCondLst>
                                    <p:cond delay="0"/>
                                  </p:stCondLst>
                                  <p:childTnLst>
                                    <p:set>
                                      <p:cBhvr>
                                        <p:cTn id="74" dur="1" fill="hold">
                                          <p:stCondLst>
                                            <p:cond delay="0"/>
                                          </p:stCondLst>
                                        </p:cTn>
                                        <p:tgtEl>
                                          <p:spTgt spid="19"/>
                                        </p:tgtEl>
                                        <p:attrNameLst>
                                          <p:attrName>style.visibility</p:attrName>
                                        </p:attrNameLst>
                                      </p:cBhvr>
                                      <p:to>
                                        <p:strVal val="visible"/>
                                      </p:to>
                                    </p:set>
                                    <p:animEffect transition="in" filter="circle(in)">
                                      <p:cBhvr>
                                        <p:cTn id="75" dur="2000"/>
                                        <p:tgtEl>
                                          <p:spTgt spid="19"/>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1" fill="hold" grpId="0" nodeType="clickEffect">
                                  <p:stCondLst>
                                    <p:cond delay="0"/>
                                  </p:stCondLst>
                                  <p:childTnLst>
                                    <p:set>
                                      <p:cBhvr>
                                        <p:cTn id="79" dur="1" fill="hold">
                                          <p:stCondLst>
                                            <p:cond delay="0"/>
                                          </p:stCondLst>
                                        </p:cTn>
                                        <p:tgtEl>
                                          <p:spTgt spid="24"/>
                                        </p:tgtEl>
                                        <p:attrNameLst>
                                          <p:attrName>style.visibility</p:attrName>
                                        </p:attrNameLst>
                                      </p:cBhvr>
                                      <p:to>
                                        <p:strVal val="visible"/>
                                      </p:to>
                                    </p:set>
                                    <p:animEffect transition="in" filter="wipe(up)">
                                      <p:cBhvr>
                                        <p:cTn id="80" dur="500"/>
                                        <p:tgtEl>
                                          <p:spTgt spid="24"/>
                                        </p:tgtEl>
                                      </p:cBhvr>
                                    </p:animEffec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23"/>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2" presetClass="entr" presetSubtype="4" fill="hold" grpId="0" nodeType="clickEffect">
                                  <p:stCondLst>
                                    <p:cond delay="0"/>
                                  </p:stCondLst>
                                  <p:childTnLst>
                                    <p:set>
                                      <p:cBhvr>
                                        <p:cTn id="88" dur="1" fill="hold">
                                          <p:stCondLst>
                                            <p:cond delay="0"/>
                                          </p:stCondLst>
                                        </p:cTn>
                                        <p:tgtEl>
                                          <p:spTgt spid="28"/>
                                        </p:tgtEl>
                                        <p:attrNameLst>
                                          <p:attrName>style.visibility</p:attrName>
                                        </p:attrNameLst>
                                      </p:cBhvr>
                                      <p:to>
                                        <p:strVal val="visible"/>
                                      </p:to>
                                    </p:set>
                                    <p:anim calcmode="lin" valueType="num">
                                      <p:cBhvr additive="base">
                                        <p:cTn id="89" dur="500" fill="hold"/>
                                        <p:tgtEl>
                                          <p:spTgt spid="28"/>
                                        </p:tgtEl>
                                        <p:attrNameLst>
                                          <p:attrName>ppt_x</p:attrName>
                                        </p:attrNameLst>
                                      </p:cBhvr>
                                      <p:tavLst>
                                        <p:tav tm="0">
                                          <p:val>
                                            <p:strVal val="#ppt_x"/>
                                          </p:val>
                                        </p:tav>
                                        <p:tav tm="100000">
                                          <p:val>
                                            <p:strVal val="#ppt_x"/>
                                          </p:val>
                                        </p:tav>
                                      </p:tavLst>
                                    </p:anim>
                                    <p:anim calcmode="lin" valueType="num">
                                      <p:cBhvr additive="base">
                                        <p:cTn id="9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10" grpId="0" animBg="1"/>
      <p:bldP spid="5" grpId="0" animBg="1"/>
      <p:bldP spid="14" grpId="0" animBg="1"/>
      <p:bldP spid="15" grpId="0" animBg="1"/>
      <p:bldP spid="18" grpId="0"/>
      <p:bldP spid="20" grpId="0" animBg="1"/>
      <p:bldP spid="21" grpId="0"/>
      <p:bldP spid="22" grpId="0"/>
      <p:bldP spid="19" grpId="0"/>
      <p:bldP spid="24" grpId="0" animBg="1"/>
      <p:bldP spid="23" grpId="0"/>
      <p:bldP spid="28" grpId="0"/>
      <p:bldP spid="27" grpId="0" animBg="1"/>
      <p:bldP spid="2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p:sp>
        <p:nvSpPr>
          <p:cNvPr id="4" name="矩形 3"/>
          <p:cNvSpPr/>
          <p:nvPr/>
        </p:nvSpPr>
        <p:spPr>
          <a:xfrm>
            <a:off x="520700" y="1805305"/>
            <a:ext cx="11150600" cy="2535555"/>
          </a:xfrm>
          <a:prstGeom prst="rect">
            <a:avLst/>
          </a:prstGeom>
          <a:ln>
            <a:solidFill>
              <a:schemeClr val="bg1"/>
            </a:solidFill>
          </a:ln>
        </p:spPr>
        <p:style>
          <a:lnRef idx="3">
            <a:schemeClr val="accent4"/>
          </a:lnRef>
          <a:fillRef idx="0">
            <a:srgbClr val="FFFFFF"/>
          </a:fillRef>
          <a:effectRef idx="0">
            <a:srgbClr val="FFFFFF"/>
          </a:effectRef>
          <a:fontRef idx="minor">
            <a:schemeClr val="tx1"/>
          </a:fontRef>
        </p:style>
        <p:txBody>
          <a:bodyPr rtlCol="0" anchor="ctr"/>
          <a:p>
            <a:pPr algn="ctr"/>
            <a:r>
              <a:rPr lang="zh-CN" altLang="en-US" sz="6000">
                <a:solidFill>
                  <a:schemeClr val="bg1"/>
                </a:solidFill>
                <a:effectLst/>
                <a:latin typeface="+mj-ea"/>
                <a:ea typeface="+mj-ea"/>
                <a:sym typeface="汉仪元隆黑-105简" panose="00020600040101010101" charset="-122"/>
              </a:rPr>
              <a:t>项目布署至云服务器</a:t>
            </a:r>
            <a:r>
              <a:rPr lang="zh-CN" altLang="en-US" sz="6000">
                <a:solidFill>
                  <a:schemeClr val="bg1"/>
                </a:solidFill>
                <a:effectLst/>
                <a:latin typeface="+mj-ea"/>
                <a:ea typeface="+mj-ea"/>
                <a:sym typeface="汉仪元隆黑-105简" panose="00020600040101010101" charset="-122"/>
              </a:rPr>
              <a:t>案例</a:t>
            </a:r>
            <a:endParaRPr lang="zh-CN" altLang="en-US" sz="6000">
              <a:solidFill>
                <a:schemeClr val="bg1"/>
              </a:solidFill>
              <a:effectLst/>
              <a:latin typeface="+mj-ea"/>
              <a:ea typeface="+mj-ea"/>
              <a:sym typeface="汉仪元隆黑-105简" panose="00020600040101010101" charset="-122"/>
            </a:endParaRPr>
          </a:p>
        </p:txBody>
      </p:sp>
      <p:sp>
        <p:nvSpPr>
          <p:cNvPr id="10" name="圆角矩形 9"/>
          <p:cNvSpPr/>
          <p:nvPr/>
        </p:nvSpPr>
        <p:spPr>
          <a:xfrm>
            <a:off x="4598670" y="1238250"/>
            <a:ext cx="2984500" cy="889000"/>
          </a:xfrm>
          <a:prstGeom prst="roundRect">
            <a:avLst/>
          </a:prstGeom>
          <a:solidFill>
            <a:schemeClr val="accent2"/>
          </a:solidFill>
          <a:effectLst/>
        </p:spPr>
        <p:style>
          <a:lnRef idx="2">
            <a:schemeClr val="lt1"/>
          </a:lnRef>
          <a:fillRef idx="1">
            <a:schemeClr val="accent4"/>
          </a:fillRef>
          <a:effectRef idx="1">
            <a:schemeClr val="accent4"/>
          </a:effectRef>
          <a:fontRef idx="minor">
            <a:schemeClr val="lt1"/>
          </a:fontRef>
        </p:style>
        <p:txBody>
          <a:bodyPr rtlCol="0" anchor="ctr"/>
          <a:p>
            <a:pPr algn="ctr"/>
            <a:r>
              <a:rPr lang="zh-CN" altLang="en-US" sz="2400">
                <a:solidFill>
                  <a:schemeClr val="bg1"/>
                </a:solidFill>
              </a:rPr>
              <a:t>第</a:t>
            </a:r>
            <a:r>
              <a:rPr lang="zh-CN" altLang="en-US" sz="2400">
                <a:solidFill>
                  <a:schemeClr val="bg1"/>
                </a:solidFill>
              </a:rPr>
              <a:t>五章</a:t>
            </a:r>
            <a:endParaRPr lang="zh-CN" altLang="en-US" sz="2400">
              <a:solidFill>
                <a:schemeClr val="bg1"/>
              </a:solidFill>
            </a:endParaRPr>
          </a:p>
        </p:txBody>
      </p:sp>
      <p:cxnSp>
        <p:nvCxnSpPr>
          <p:cNvPr id="2" name="直接连接符 1"/>
          <p:cNvCxnSpPr/>
          <p:nvPr/>
        </p:nvCxnSpPr>
        <p:spPr>
          <a:xfrm>
            <a:off x="-3175" y="6538595"/>
            <a:ext cx="12188825" cy="12700"/>
          </a:xfrm>
          <a:prstGeom prst="line">
            <a:avLst/>
          </a:prstGeom>
          <a:ln>
            <a:solidFill>
              <a:schemeClr val="bg1"/>
            </a:solidFill>
          </a:ln>
        </p:spPr>
        <p:style>
          <a:lnRef idx="2">
            <a:schemeClr val="accent1"/>
          </a:lnRef>
          <a:fillRef idx="0">
            <a:srgbClr val="FFFFFF"/>
          </a:fillRef>
          <a:effectRef idx="0">
            <a:srgbClr val="FFFFFF"/>
          </a:effectRef>
          <a:fontRef idx="minor">
            <a:schemeClr val="tx1"/>
          </a:fontRef>
        </p:style>
      </p:cxnSp>
      <p:sp>
        <p:nvSpPr>
          <p:cNvPr id="15" name="文本框 14"/>
          <p:cNvSpPr txBox="1"/>
          <p:nvPr/>
        </p:nvSpPr>
        <p:spPr>
          <a:xfrm>
            <a:off x="10173970" y="6551295"/>
            <a:ext cx="2018030" cy="306705"/>
          </a:xfrm>
          <a:prstGeom prst="rect">
            <a:avLst/>
          </a:prstGeom>
          <a:noFill/>
        </p:spPr>
        <p:txBody>
          <a:bodyPr wrap="square" rtlCol="0">
            <a:spAutoFit/>
          </a:bodyPr>
          <a:p>
            <a:pPr algn="ctr"/>
            <a:r>
              <a:rPr lang="en-US" altLang="zh-CN" sz="1400">
                <a:solidFill>
                  <a:schemeClr val="bg1"/>
                </a:solidFill>
                <a:latin typeface="+mn-ea"/>
                <a:sym typeface="标准粗黑" panose="02000503000000000000" charset="-122"/>
              </a:rPr>
              <a:t>www.qiaozhuo.net</a:t>
            </a:r>
            <a:endParaRPr lang="en-US" altLang="zh-CN" sz="1400">
              <a:solidFill>
                <a:schemeClr val="bg1"/>
              </a:solidFill>
              <a:latin typeface="+mn-ea"/>
              <a:sym typeface="标准粗黑" panose="02000503000000000000" charset="-122"/>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sp>
        <p:nvSpPr>
          <p:cNvPr id="6" name="圆角矩形 5"/>
          <p:cNvSpPr/>
          <p:nvPr/>
        </p:nvSpPr>
        <p:spPr>
          <a:xfrm>
            <a:off x="181610" y="175895"/>
            <a:ext cx="11797030" cy="670560"/>
          </a:xfrm>
          <a:prstGeom prst="roundRect">
            <a:avLst/>
          </a:prstGeom>
          <a:solidFill>
            <a:schemeClr val="accent2"/>
          </a:solidFill>
          <a:ln>
            <a:noFill/>
          </a:ln>
        </p:spPr>
        <p:style>
          <a:lnRef idx="3">
            <a:schemeClr val="accent1"/>
          </a:lnRef>
          <a:fillRef idx="0">
            <a:srgbClr val="FFFFFF"/>
          </a:fillRef>
          <a:effectRef idx="0">
            <a:srgbClr val="FFFFFF"/>
          </a:effectRef>
          <a:fontRef idx="minor">
            <a:schemeClr val="tx1"/>
          </a:fontRef>
        </p:style>
        <p:txBody>
          <a:bodyPr rtlCol="0" anchor="ctr"/>
          <a:p>
            <a:pPr algn="ctr"/>
            <a:r>
              <a:rPr lang="zh-CN" altLang="en-US" sz="2800">
                <a:solidFill>
                  <a:schemeClr val="bg1"/>
                </a:solidFill>
              </a:rPr>
              <a:t>第五章：项目布署至云服务器</a:t>
            </a:r>
            <a:r>
              <a:rPr lang="zh-CN" altLang="en-US" sz="2800">
                <a:solidFill>
                  <a:schemeClr val="bg1"/>
                </a:solidFill>
              </a:rPr>
              <a:t>案例</a:t>
            </a:r>
            <a:endParaRPr lang="zh-CN" altLang="en-US" sz="2800">
              <a:solidFill>
                <a:schemeClr val="bg1"/>
              </a:solidFill>
            </a:endParaRPr>
          </a:p>
        </p:txBody>
      </p:sp>
      <p:sp>
        <p:nvSpPr>
          <p:cNvPr id="3" name="圆角矩形 2"/>
          <p:cNvSpPr/>
          <p:nvPr>
            <p:custDataLst>
              <p:tags r:id="rId1"/>
            </p:custDataLst>
          </p:nvPr>
        </p:nvSpPr>
        <p:spPr>
          <a:xfrm>
            <a:off x="2604135" y="1805940"/>
            <a:ext cx="868045" cy="652145"/>
          </a:xfrm>
          <a:prstGeom prst="roundRect">
            <a:avLst/>
          </a:prstGeom>
          <a:solidFill>
            <a:schemeClr val="accent2"/>
          </a:solidFill>
        </p:spPr>
        <p:style>
          <a:lnRef idx="0">
            <a:srgbClr val="FFFFFF"/>
          </a:lnRef>
          <a:fillRef idx="1">
            <a:schemeClr val="accent4"/>
          </a:fillRef>
          <a:effectRef idx="0">
            <a:srgbClr val="FFFFFF"/>
          </a:effectRef>
          <a:fontRef idx="minor">
            <a:schemeClr val="lt1"/>
          </a:fontRef>
        </p:style>
        <p:txBody>
          <a:bodyPr rtlCol="0" anchor="ctr"/>
          <a:p>
            <a:pPr algn="ctr"/>
            <a:r>
              <a:rPr lang="en-US" altLang="zh-CN" b="1"/>
              <a:t>1</a:t>
            </a:r>
            <a:endParaRPr lang="en-US" altLang="zh-CN" b="1"/>
          </a:p>
        </p:txBody>
      </p:sp>
      <p:sp>
        <p:nvSpPr>
          <p:cNvPr id="4" name="圆角矩形 3"/>
          <p:cNvSpPr/>
          <p:nvPr>
            <p:custDataLst>
              <p:tags r:id="rId2"/>
            </p:custDataLst>
          </p:nvPr>
        </p:nvSpPr>
        <p:spPr>
          <a:xfrm>
            <a:off x="3370580" y="1805940"/>
            <a:ext cx="5892165" cy="652145"/>
          </a:xfrm>
          <a:prstGeom prst="roundRect">
            <a:avLst/>
          </a:prstGeom>
          <a:solidFill>
            <a:schemeClr val="bg1"/>
          </a:solidFill>
          <a:ln>
            <a:solidFill>
              <a:schemeClr val="accent2"/>
            </a:solidFill>
          </a:ln>
        </p:spPr>
        <p:style>
          <a:lnRef idx="0">
            <a:srgbClr val="FFFFFF"/>
          </a:lnRef>
          <a:fillRef idx="1">
            <a:schemeClr val="accent4"/>
          </a:fillRef>
          <a:effectRef idx="0">
            <a:srgbClr val="FFFFFF"/>
          </a:effectRef>
          <a:fontRef idx="minor">
            <a:schemeClr val="lt1"/>
          </a:fontRef>
        </p:style>
        <p:txBody>
          <a:bodyPr rtlCol="0" anchor="ctr"/>
          <a:p>
            <a:pPr algn="ctr"/>
            <a:r>
              <a:rPr lang="zh-CN" altLang="en-US" b="1">
                <a:solidFill>
                  <a:schemeClr val="bg1">
                    <a:lumMod val="50000"/>
                  </a:schemeClr>
                </a:solidFill>
              </a:rPr>
              <a:t>用火</a:t>
            </a:r>
            <a:r>
              <a:rPr lang="zh-CN" altLang="en-US" b="1">
                <a:solidFill>
                  <a:schemeClr val="bg1">
                    <a:lumMod val="50000"/>
                  </a:schemeClr>
                </a:solidFill>
              </a:rPr>
              <a:t>山编写《祖国你好》服务器项目代</a:t>
            </a:r>
            <a:r>
              <a:rPr lang="zh-CN" altLang="en-US" b="1">
                <a:solidFill>
                  <a:schemeClr val="bg1">
                    <a:lumMod val="50000"/>
                  </a:schemeClr>
                </a:solidFill>
              </a:rPr>
              <a:t>码</a:t>
            </a:r>
            <a:endParaRPr lang="zh-CN" altLang="en-US" b="1">
              <a:solidFill>
                <a:schemeClr val="bg1">
                  <a:lumMod val="50000"/>
                </a:schemeClr>
              </a:solidFill>
            </a:endParaRPr>
          </a:p>
        </p:txBody>
      </p:sp>
      <p:sp>
        <p:nvSpPr>
          <p:cNvPr id="5" name="圆角矩形 4"/>
          <p:cNvSpPr/>
          <p:nvPr>
            <p:custDataLst>
              <p:tags r:id="rId3"/>
            </p:custDataLst>
          </p:nvPr>
        </p:nvSpPr>
        <p:spPr>
          <a:xfrm>
            <a:off x="2604135" y="2745105"/>
            <a:ext cx="868045" cy="652145"/>
          </a:xfrm>
          <a:prstGeom prst="roundRect">
            <a:avLst/>
          </a:prstGeom>
          <a:solidFill>
            <a:schemeClr val="accent2"/>
          </a:solidFill>
        </p:spPr>
        <p:style>
          <a:lnRef idx="0">
            <a:srgbClr val="FFFFFF"/>
          </a:lnRef>
          <a:fillRef idx="1">
            <a:schemeClr val="accent4"/>
          </a:fillRef>
          <a:effectRef idx="0">
            <a:srgbClr val="FFFFFF"/>
          </a:effectRef>
          <a:fontRef idx="minor">
            <a:schemeClr val="lt1"/>
          </a:fontRef>
        </p:style>
        <p:txBody>
          <a:bodyPr rtlCol="0" anchor="ctr"/>
          <a:p>
            <a:pPr algn="ctr"/>
            <a:r>
              <a:rPr lang="en-US" altLang="zh-CN" b="1"/>
              <a:t>2</a:t>
            </a:r>
            <a:endParaRPr lang="en-US" altLang="zh-CN" b="1"/>
          </a:p>
        </p:txBody>
      </p:sp>
      <p:sp>
        <p:nvSpPr>
          <p:cNvPr id="7" name="圆角矩形 6"/>
          <p:cNvSpPr/>
          <p:nvPr>
            <p:custDataLst>
              <p:tags r:id="rId4"/>
            </p:custDataLst>
          </p:nvPr>
        </p:nvSpPr>
        <p:spPr>
          <a:xfrm>
            <a:off x="3370580" y="2745105"/>
            <a:ext cx="5892165" cy="652145"/>
          </a:xfrm>
          <a:prstGeom prst="roundRect">
            <a:avLst/>
          </a:prstGeom>
          <a:solidFill>
            <a:schemeClr val="bg1"/>
          </a:solidFill>
          <a:ln>
            <a:solidFill>
              <a:schemeClr val="accent2"/>
            </a:solidFill>
          </a:ln>
        </p:spPr>
        <p:style>
          <a:lnRef idx="0">
            <a:srgbClr val="FFFFFF"/>
          </a:lnRef>
          <a:fillRef idx="1">
            <a:schemeClr val="accent4"/>
          </a:fillRef>
          <a:effectRef idx="0">
            <a:srgbClr val="FFFFFF"/>
          </a:effectRef>
          <a:fontRef idx="minor">
            <a:schemeClr val="lt1"/>
          </a:fontRef>
        </p:style>
        <p:txBody>
          <a:bodyPr rtlCol="0" anchor="ctr"/>
          <a:p>
            <a:pPr algn="ctr"/>
            <a:r>
              <a:rPr lang="zh-CN" altLang="en-US" b="1">
                <a:solidFill>
                  <a:schemeClr val="bg1">
                    <a:lumMod val="50000"/>
                  </a:schemeClr>
                </a:solidFill>
                <a:sym typeface="+mn-ea"/>
              </a:rPr>
              <a:t>用火</a:t>
            </a:r>
            <a:r>
              <a:rPr lang="zh-CN" altLang="en-US" b="1">
                <a:solidFill>
                  <a:schemeClr val="bg1">
                    <a:lumMod val="50000"/>
                  </a:schemeClr>
                </a:solidFill>
                <a:sym typeface="+mn-ea"/>
              </a:rPr>
              <a:t>山生成</a:t>
            </a:r>
            <a:r>
              <a:rPr lang="zh-CN" altLang="en-US" b="1">
                <a:solidFill>
                  <a:schemeClr val="bg1">
                    <a:lumMod val="50000"/>
                  </a:schemeClr>
                </a:solidFill>
                <a:sym typeface="+mn-ea"/>
              </a:rPr>
              <a:t>《祖国你好》服务器项目</a:t>
            </a:r>
            <a:r>
              <a:rPr lang="zh-CN" altLang="en-US" b="1">
                <a:solidFill>
                  <a:schemeClr val="bg1">
                    <a:lumMod val="50000"/>
                  </a:schemeClr>
                </a:solidFill>
                <a:sym typeface="+mn-ea"/>
              </a:rPr>
              <a:t>程序</a:t>
            </a:r>
            <a:endParaRPr lang="zh-CN" altLang="en-US" b="1">
              <a:solidFill>
                <a:schemeClr val="bg1">
                  <a:lumMod val="50000"/>
                </a:schemeClr>
              </a:solidFill>
              <a:sym typeface="+mn-ea"/>
            </a:endParaRPr>
          </a:p>
        </p:txBody>
      </p:sp>
      <p:sp>
        <p:nvSpPr>
          <p:cNvPr id="8" name="圆角矩形 7"/>
          <p:cNvSpPr/>
          <p:nvPr>
            <p:custDataLst>
              <p:tags r:id="rId5"/>
            </p:custDataLst>
          </p:nvPr>
        </p:nvSpPr>
        <p:spPr>
          <a:xfrm>
            <a:off x="2604135" y="3684270"/>
            <a:ext cx="868045" cy="652145"/>
          </a:xfrm>
          <a:prstGeom prst="roundRect">
            <a:avLst/>
          </a:prstGeom>
          <a:solidFill>
            <a:schemeClr val="accent2"/>
          </a:solidFill>
        </p:spPr>
        <p:style>
          <a:lnRef idx="0">
            <a:srgbClr val="FFFFFF"/>
          </a:lnRef>
          <a:fillRef idx="1">
            <a:schemeClr val="accent4"/>
          </a:fillRef>
          <a:effectRef idx="0">
            <a:srgbClr val="FFFFFF"/>
          </a:effectRef>
          <a:fontRef idx="minor">
            <a:schemeClr val="lt1"/>
          </a:fontRef>
        </p:style>
        <p:txBody>
          <a:bodyPr rtlCol="0" anchor="ctr"/>
          <a:p>
            <a:pPr algn="ctr"/>
            <a:r>
              <a:rPr lang="en-US" altLang="zh-CN" b="1"/>
              <a:t>3</a:t>
            </a:r>
            <a:endParaRPr lang="en-US" altLang="zh-CN" b="1"/>
          </a:p>
        </p:txBody>
      </p:sp>
      <p:sp>
        <p:nvSpPr>
          <p:cNvPr id="9" name="圆角矩形 8"/>
          <p:cNvSpPr/>
          <p:nvPr>
            <p:custDataLst>
              <p:tags r:id="rId6"/>
            </p:custDataLst>
          </p:nvPr>
        </p:nvSpPr>
        <p:spPr>
          <a:xfrm>
            <a:off x="3370580" y="3684270"/>
            <a:ext cx="5892165" cy="652145"/>
          </a:xfrm>
          <a:prstGeom prst="roundRect">
            <a:avLst/>
          </a:prstGeom>
          <a:solidFill>
            <a:schemeClr val="bg1"/>
          </a:solidFill>
          <a:ln>
            <a:solidFill>
              <a:schemeClr val="accent2"/>
            </a:solidFill>
          </a:ln>
        </p:spPr>
        <p:style>
          <a:lnRef idx="0">
            <a:srgbClr val="FFFFFF"/>
          </a:lnRef>
          <a:fillRef idx="1">
            <a:schemeClr val="accent4"/>
          </a:fillRef>
          <a:effectRef idx="0">
            <a:srgbClr val="FFFFFF"/>
          </a:effectRef>
          <a:fontRef idx="minor">
            <a:schemeClr val="lt1"/>
          </a:fontRef>
        </p:style>
        <p:txBody>
          <a:bodyPr rtlCol="0" anchor="ctr"/>
          <a:p>
            <a:pPr algn="ctr"/>
            <a:r>
              <a:rPr lang="zh-CN" altLang="en-US" b="1">
                <a:solidFill>
                  <a:schemeClr val="bg1">
                    <a:lumMod val="50000"/>
                  </a:schemeClr>
                </a:solidFill>
                <a:latin typeface="+mn-ea"/>
                <a:cs typeface="+mn-ea"/>
                <a:sym typeface="+mn-ea"/>
              </a:rPr>
              <a:t>上传</a:t>
            </a:r>
            <a:r>
              <a:rPr lang="zh-CN" altLang="en-US" b="1">
                <a:solidFill>
                  <a:schemeClr val="bg1">
                    <a:lumMod val="50000"/>
                  </a:schemeClr>
                </a:solidFill>
                <a:sym typeface="+mn-ea"/>
              </a:rPr>
              <a:t>项目至</a:t>
            </a:r>
            <a:r>
              <a:rPr lang="zh-CN" altLang="en-US" b="1">
                <a:solidFill>
                  <a:schemeClr val="bg1">
                    <a:lumMod val="50000"/>
                  </a:schemeClr>
                </a:solidFill>
                <a:sym typeface="+mn-ea"/>
              </a:rPr>
              <a:t>云服务器</a:t>
            </a:r>
            <a:endParaRPr lang="zh-CN" altLang="en-US" b="1">
              <a:solidFill>
                <a:schemeClr val="bg1">
                  <a:lumMod val="50000"/>
                </a:schemeClr>
              </a:solidFill>
              <a:latin typeface="+mn-ea"/>
              <a:cs typeface="+mn-ea"/>
              <a:sym typeface="+mn-ea"/>
            </a:endParaRPr>
          </a:p>
        </p:txBody>
      </p:sp>
      <p:sp>
        <p:nvSpPr>
          <p:cNvPr id="17" name="圆角矩形 16"/>
          <p:cNvSpPr/>
          <p:nvPr>
            <p:custDataLst>
              <p:tags r:id="rId7"/>
            </p:custDataLst>
          </p:nvPr>
        </p:nvSpPr>
        <p:spPr>
          <a:xfrm>
            <a:off x="2604135" y="4623435"/>
            <a:ext cx="868045" cy="652145"/>
          </a:xfrm>
          <a:prstGeom prst="roundRect">
            <a:avLst/>
          </a:prstGeom>
          <a:solidFill>
            <a:schemeClr val="accent2"/>
          </a:solidFill>
        </p:spPr>
        <p:style>
          <a:lnRef idx="0">
            <a:srgbClr val="FFFFFF"/>
          </a:lnRef>
          <a:fillRef idx="1">
            <a:schemeClr val="accent4"/>
          </a:fillRef>
          <a:effectRef idx="0">
            <a:srgbClr val="FFFFFF"/>
          </a:effectRef>
          <a:fontRef idx="minor">
            <a:schemeClr val="lt1"/>
          </a:fontRef>
        </p:style>
        <p:txBody>
          <a:bodyPr rtlCol="0" anchor="ctr"/>
          <a:p>
            <a:pPr algn="ctr"/>
            <a:r>
              <a:rPr lang="en-US" altLang="zh-CN" b="1"/>
              <a:t>4</a:t>
            </a:r>
            <a:endParaRPr lang="en-US" altLang="zh-CN" b="1"/>
          </a:p>
        </p:txBody>
      </p:sp>
      <p:sp>
        <p:nvSpPr>
          <p:cNvPr id="18" name="圆角矩形 17"/>
          <p:cNvSpPr/>
          <p:nvPr>
            <p:custDataLst>
              <p:tags r:id="rId8"/>
            </p:custDataLst>
          </p:nvPr>
        </p:nvSpPr>
        <p:spPr>
          <a:xfrm>
            <a:off x="3370580" y="4623435"/>
            <a:ext cx="5892165" cy="652145"/>
          </a:xfrm>
          <a:prstGeom prst="roundRect">
            <a:avLst/>
          </a:prstGeom>
          <a:solidFill>
            <a:schemeClr val="bg1"/>
          </a:solidFill>
          <a:ln>
            <a:solidFill>
              <a:schemeClr val="accent2"/>
            </a:solidFill>
          </a:ln>
        </p:spPr>
        <p:style>
          <a:lnRef idx="0">
            <a:srgbClr val="FFFFFF"/>
          </a:lnRef>
          <a:fillRef idx="1">
            <a:schemeClr val="accent4"/>
          </a:fillRef>
          <a:effectRef idx="0">
            <a:srgbClr val="FFFFFF"/>
          </a:effectRef>
          <a:fontRef idx="minor">
            <a:schemeClr val="lt1"/>
          </a:fontRef>
        </p:style>
        <p:txBody>
          <a:bodyPr rtlCol="0" anchor="ctr"/>
          <a:p>
            <a:pPr algn="ctr"/>
            <a:r>
              <a:rPr lang="zh-CN" altLang="en-US" b="1">
                <a:solidFill>
                  <a:schemeClr val="bg1">
                    <a:lumMod val="50000"/>
                  </a:schemeClr>
                </a:solidFill>
                <a:latin typeface="+mn-ea"/>
                <a:cs typeface="+mn-ea"/>
                <a:sym typeface="+mn-ea"/>
              </a:rPr>
              <a:t>浏览器访问云服务器中</a:t>
            </a:r>
            <a:r>
              <a:rPr lang="zh-CN" altLang="en-US" b="1">
                <a:solidFill>
                  <a:schemeClr val="bg1">
                    <a:lumMod val="50000"/>
                  </a:schemeClr>
                </a:solidFill>
                <a:sym typeface="+mn-ea"/>
              </a:rPr>
              <a:t>《祖国你好》项目程序</a:t>
            </a:r>
            <a:endParaRPr lang="zh-CN" altLang="en-US" b="1">
              <a:solidFill>
                <a:schemeClr val="bg1">
                  <a:lumMod val="50000"/>
                </a:schemeClr>
              </a:solidFill>
              <a:latin typeface="+mn-ea"/>
              <a:cs typeface="+mn-ea"/>
              <a:sym typeface="+mn-ea"/>
            </a:endParaRPr>
          </a:p>
        </p:txBody>
      </p:sp>
      <p:sp>
        <p:nvSpPr>
          <p:cNvPr id="15" name="矩形 14"/>
          <p:cNvSpPr/>
          <p:nvPr/>
        </p:nvSpPr>
        <p:spPr>
          <a:xfrm>
            <a:off x="0" y="6516370"/>
            <a:ext cx="12192000" cy="76200"/>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0" name="矩形 9"/>
          <p:cNvSpPr/>
          <p:nvPr/>
        </p:nvSpPr>
        <p:spPr>
          <a:xfrm>
            <a:off x="10602278" y="6551295"/>
            <a:ext cx="1589405" cy="306705"/>
          </a:xfrm>
          <a:prstGeom prst="rect">
            <a:avLst/>
          </a:prstGeom>
          <a:noFill/>
          <a:ln>
            <a:noFill/>
          </a:ln>
        </p:spPr>
        <p:txBody>
          <a:bodyPr wrap="none" rtlCol="0" anchor="t">
            <a:spAutoFit/>
          </a:bodyPr>
          <a:p>
            <a:pPr algn="ctr"/>
            <a:r>
              <a:rPr lang="en-US" sz="1400" b="1">
                <a:ln w="15875"/>
                <a:solidFill>
                  <a:schemeClr val="accent2"/>
                </a:solidFill>
                <a:effectLst/>
              </a:rPr>
              <a:t>www.qiaozhuo.net</a:t>
            </a:r>
            <a:endParaRPr lang="en-US" sz="1400" b="1">
              <a:ln w="15875"/>
              <a:solidFill>
                <a:schemeClr val="accent2"/>
              </a:solidFill>
              <a:effectLs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p:sp>
        <p:nvSpPr>
          <p:cNvPr id="4" name="矩形 3"/>
          <p:cNvSpPr/>
          <p:nvPr/>
        </p:nvSpPr>
        <p:spPr>
          <a:xfrm>
            <a:off x="520700" y="1805305"/>
            <a:ext cx="11150600" cy="2535555"/>
          </a:xfrm>
          <a:prstGeom prst="rect">
            <a:avLst/>
          </a:prstGeom>
          <a:ln>
            <a:solidFill>
              <a:schemeClr val="bg1"/>
            </a:solidFill>
          </a:ln>
        </p:spPr>
        <p:style>
          <a:lnRef idx="3">
            <a:schemeClr val="accent4"/>
          </a:lnRef>
          <a:fillRef idx="0">
            <a:srgbClr val="FFFFFF"/>
          </a:fillRef>
          <a:effectRef idx="0">
            <a:srgbClr val="FFFFFF"/>
          </a:effectRef>
          <a:fontRef idx="minor">
            <a:schemeClr val="tx1"/>
          </a:fontRef>
        </p:style>
        <p:txBody>
          <a:bodyPr rtlCol="0" anchor="ctr"/>
          <a:p>
            <a:pPr algn="ctr"/>
            <a:endParaRPr lang="zh-CN" altLang="en-US" sz="5400">
              <a:solidFill>
                <a:schemeClr val="bg1"/>
              </a:solidFill>
              <a:effectLst/>
              <a:latin typeface="+mj-ea"/>
              <a:ea typeface="+mj-ea"/>
              <a:sym typeface="汉仪元隆黑-105简" panose="00020600040101010101" charset="-122"/>
            </a:endParaRPr>
          </a:p>
        </p:txBody>
      </p:sp>
      <p:sp>
        <p:nvSpPr>
          <p:cNvPr id="10" name="圆角矩形 9"/>
          <p:cNvSpPr/>
          <p:nvPr/>
        </p:nvSpPr>
        <p:spPr>
          <a:xfrm>
            <a:off x="4588510" y="1238250"/>
            <a:ext cx="2984500" cy="889000"/>
          </a:xfrm>
          <a:prstGeom prst="roundRect">
            <a:avLst/>
          </a:prstGeom>
          <a:solidFill>
            <a:schemeClr val="accent2"/>
          </a:solidFill>
          <a:effectLst/>
        </p:spPr>
        <p:style>
          <a:lnRef idx="2">
            <a:schemeClr val="lt1"/>
          </a:lnRef>
          <a:fillRef idx="1">
            <a:schemeClr val="accent4"/>
          </a:fillRef>
          <a:effectRef idx="1">
            <a:schemeClr val="accent4"/>
          </a:effectRef>
          <a:fontRef idx="minor">
            <a:schemeClr val="lt1"/>
          </a:fontRef>
        </p:style>
        <p:txBody>
          <a:bodyPr rtlCol="0" anchor="ctr"/>
          <a:p>
            <a:pPr algn="ctr"/>
            <a:endParaRPr lang="zh-CN" altLang="en-US" sz="2400">
              <a:ln>
                <a:noFill/>
              </a:ln>
              <a:solidFill>
                <a:schemeClr val="bg1"/>
              </a:solidFill>
            </a:endParaRPr>
          </a:p>
        </p:txBody>
      </p:sp>
      <p:cxnSp>
        <p:nvCxnSpPr>
          <p:cNvPr id="13" name="直接连接符 12"/>
          <p:cNvCxnSpPr/>
          <p:nvPr/>
        </p:nvCxnSpPr>
        <p:spPr>
          <a:xfrm>
            <a:off x="-3175" y="6381750"/>
            <a:ext cx="12188825" cy="12700"/>
          </a:xfrm>
          <a:prstGeom prst="line">
            <a:avLst/>
          </a:prstGeom>
          <a:ln>
            <a:solidFill>
              <a:schemeClr val="bg1"/>
            </a:solidFill>
          </a:ln>
        </p:spPr>
        <p:style>
          <a:lnRef idx="2">
            <a:schemeClr val="accent1"/>
          </a:lnRef>
          <a:fillRef idx="0">
            <a:srgbClr val="FFFFFF"/>
          </a:fillRef>
          <a:effectRef idx="0">
            <a:srgbClr val="FFFFFF"/>
          </a:effectRef>
          <a:fontRef idx="minor">
            <a:schemeClr val="tx1"/>
          </a:fontRef>
        </p:style>
      </p:cxnSp>
      <p:sp>
        <p:nvSpPr>
          <p:cNvPr id="14" name="文本框 13"/>
          <p:cNvSpPr txBox="1"/>
          <p:nvPr/>
        </p:nvSpPr>
        <p:spPr>
          <a:xfrm>
            <a:off x="4587875" y="1336040"/>
            <a:ext cx="2985135" cy="675640"/>
          </a:xfrm>
          <a:prstGeom prst="rect">
            <a:avLst/>
          </a:prstGeom>
          <a:noFill/>
        </p:spPr>
        <p:txBody>
          <a:bodyPr wrap="square" rtlCol="0">
            <a:spAutoFit/>
          </a:bodyPr>
          <a:p>
            <a:pPr algn="ctr"/>
            <a:r>
              <a:rPr lang="zh-CN" altLang="en-US" sz="2400">
                <a:solidFill>
                  <a:schemeClr val="bg1"/>
                </a:solidFill>
                <a:latin typeface="+mn-ea"/>
                <a:sym typeface="标准粗黑" panose="02000503000000000000" charset="-122"/>
              </a:rPr>
              <a:t>巧琢编程网</a:t>
            </a:r>
            <a:endParaRPr lang="en-US" altLang="zh-CN" sz="2400">
              <a:solidFill>
                <a:schemeClr val="bg1"/>
              </a:solidFill>
              <a:latin typeface="+mn-ea"/>
              <a:sym typeface="标准粗黑" panose="02000503000000000000" charset="-122"/>
            </a:endParaRPr>
          </a:p>
          <a:p>
            <a:pPr algn="ctr"/>
            <a:r>
              <a:rPr lang="en-US" altLang="zh-CN" sz="1400">
                <a:solidFill>
                  <a:schemeClr val="bg1"/>
                </a:solidFill>
                <a:latin typeface="+mn-ea"/>
                <a:sym typeface="标准粗黑" panose="02000503000000000000" charset="-122"/>
              </a:rPr>
              <a:t>www.qiaozhuo.net</a:t>
            </a:r>
            <a:endParaRPr lang="en-US" altLang="zh-CN" sz="1400">
              <a:solidFill>
                <a:schemeClr val="bg1"/>
              </a:solidFill>
              <a:latin typeface="+mn-ea"/>
              <a:sym typeface="标准粗黑" panose="02000503000000000000" charset="-122"/>
            </a:endParaRPr>
          </a:p>
        </p:txBody>
      </p:sp>
      <p:sp>
        <p:nvSpPr>
          <p:cNvPr id="2" name="文本框 1"/>
          <p:cNvSpPr txBox="1"/>
          <p:nvPr/>
        </p:nvSpPr>
        <p:spPr>
          <a:xfrm>
            <a:off x="718185" y="2393315"/>
            <a:ext cx="10725785" cy="1568450"/>
          </a:xfrm>
          <a:prstGeom prst="rect">
            <a:avLst/>
          </a:prstGeom>
          <a:noFill/>
        </p:spPr>
        <p:txBody>
          <a:bodyPr wrap="square" rtlCol="0">
            <a:spAutoFit/>
          </a:bodyPr>
          <a:p>
            <a:pPr algn="ctr"/>
            <a:r>
              <a:rPr lang="zh-CN" altLang="en-US" sz="4800">
                <a:solidFill>
                  <a:schemeClr val="bg1"/>
                </a:solidFill>
                <a:effectLst/>
                <a:latin typeface="+mj-ea"/>
                <a:ea typeface="+mj-ea"/>
                <a:sym typeface="汉仪元隆黑-105简" panose="00020600040101010101" charset="-122"/>
              </a:rPr>
              <a:t>路虽远行则将至，事虽难做则必成。</a:t>
            </a:r>
            <a:endParaRPr lang="zh-CN" altLang="en-US" sz="4800">
              <a:solidFill>
                <a:schemeClr val="bg1"/>
              </a:solidFill>
              <a:effectLst/>
              <a:latin typeface="+mj-ea"/>
              <a:ea typeface="+mj-ea"/>
              <a:sym typeface="汉仪元隆黑-105简" panose="00020600040101010101" charset="-122"/>
            </a:endParaRPr>
          </a:p>
          <a:p>
            <a:pPr algn="ctr"/>
            <a:r>
              <a:rPr lang="zh-CN" altLang="en-US" sz="4800">
                <a:solidFill>
                  <a:schemeClr val="bg1"/>
                </a:solidFill>
              </a:rPr>
              <a:t>祝福你！再</a:t>
            </a:r>
            <a:r>
              <a:rPr lang="zh-CN" altLang="en-US" sz="4800">
                <a:solidFill>
                  <a:schemeClr val="bg1"/>
                </a:solidFill>
              </a:rPr>
              <a:t>会！</a:t>
            </a:r>
            <a:endParaRPr lang="zh-CN" altLang="en-US" sz="4800">
              <a:solidFill>
                <a:schemeClr val="bg1"/>
              </a:solidFill>
            </a:endParaRPr>
          </a:p>
        </p:txBody>
      </p:sp>
    </p:spTree>
  </p:cSld>
  <p:clrMapOvr>
    <a:masterClrMapping/>
  </p:clrMapOvr>
</p:sld>
</file>

<file path=ppt/tags/tag1.xml><?xml version="1.0" encoding="utf-8"?>
<p:tagLst xmlns:p="http://schemas.openxmlformats.org/presentationml/2006/main">
  <p:tag name="KSO_WM_DIAGRAM_VIRTUALLY_FRAME" val="{&quot;height&quot;:371.75,&quot;left&quot;:186.4,&quot;top&quot;:83.9,&quot;width&quot;:544.15}"/>
</p:tagLst>
</file>

<file path=ppt/tags/tag2.xml><?xml version="1.0" encoding="utf-8"?>
<p:tagLst xmlns:p="http://schemas.openxmlformats.org/presentationml/2006/main">
  <p:tag name="KSO_WM_DIAGRAM_VIRTUALLY_FRAME" val="{&quot;height&quot;:371.75,&quot;left&quot;:186.4,&quot;top&quot;:83.9,&quot;width&quot;:544.15}"/>
</p:tagLst>
</file>

<file path=ppt/tags/tag3.xml><?xml version="1.0" encoding="utf-8"?>
<p:tagLst xmlns:p="http://schemas.openxmlformats.org/presentationml/2006/main">
  <p:tag name="KSO_WM_DIAGRAM_VIRTUALLY_FRAME" val="{&quot;height&quot;:371.75,&quot;left&quot;:186.4,&quot;top&quot;:83.9,&quot;width&quot;:544.15}"/>
</p:tagLst>
</file>

<file path=ppt/tags/tag4.xml><?xml version="1.0" encoding="utf-8"?>
<p:tagLst xmlns:p="http://schemas.openxmlformats.org/presentationml/2006/main">
  <p:tag name="KSO_WM_DIAGRAM_VIRTUALLY_FRAME" val="{&quot;height&quot;:371.75,&quot;left&quot;:186.4,&quot;top&quot;:83.9,&quot;width&quot;:544.15}"/>
</p:tagLst>
</file>

<file path=ppt/tags/tag5.xml><?xml version="1.0" encoding="utf-8"?>
<p:tagLst xmlns:p="http://schemas.openxmlformats.org/presentationml/2006/main">
  <p:tag name="KSO_WM_DIAGRAM_VIRTUALLY_FRAME" val="{&quot;height&quot;:371.75,&quot;left&quot;:186.4,&quot;top&quot;:83.9,&quot;width&quot;:544.15}"/>
</p:tagLst>
</file>

<file path=ppt/tags/tag6.xml><?xml version="1.0" encoding="utf-8"?>
<p:tagLst xmlns:p="http://schemas.openxmlformats.org/presentationml/2006/main">
  <p:tag name="KSO_WM_DIAGRAM_VIRTUALLY_FRAME" val="{&quot;height&quot;:371.75,&quot;left&quot;:186.4,&quot;top&quot;:83.9,&quot;width&quot;:544.15}"/>
</p:tagLst>
</file>

<file path=ppt/tags/tag7.xml><?xml version="1.0" encoding="utf-8"?>
<p:tagLst xmlns:p="http://schemas.openxmlformats.org/presentationml/2006/main">
  <p:tag name="KSO_WM_DIAGRAM_VIRTUALLY_FRAME" val="{&quot;height&quot;:371.75,&quot;left&quot;:186.4,&quot;top&quot;:83.9,&quot;width&quot;:544.15}"/>
</p:tagLst>
</file>

<file path=ppt/tags/tag8.xml><?xml version="1.0" encoding="utf-8"?>
<p:tagLst xmlns:p="http://schemas.openxmlformats.org/presentationml/2006/main">
  <p:tag name="KSO_WM_DIAGRAM_VIRTUALLY_FRAME" val="{&quot;height&quot;:371.75,&quot;left&quot;:186.4,&quot;top&quot;:83.9,&quot;width&quot;:544.15}"/>
</p:tagLst>
</file>

<file path=ppt/tags/tag9.xml><?xml version="1.0" encoding="utf-8"?>
<p:tagLst xmlns:p="http://schemas.openxmlformats.org/presentationml/2006/main">
  <p:tag name="KSO_WM_DIAGRAM_VIRTUALLY_FRAME" val="{&quot;height&quot;:371.75,&quot;left&quot;:186.4,&quot;top&quot;:83.9,&quot;width&quot;:544.15}"/>
</p:tagLst>
</file>

<file path=ppt/tags/tag10.xml><?xml version="1.0" encoding="utf-8"?>
<p:tagLst xmlns:p="http://schemas.openxmlformats.org/presentationml/2006/main">
  <p:tag name="KSO_WM_DIAGRAM_VIRTUALLY_FRAME" val="{&quot;height&quot;:371.75,&quot;left&quot;:186.4,&quot;top&quot;:83.9,&quot;width&quot;:544.15}"/>
</p:tagLst>
</file>

<file path=ppt/tags/tag11.xml><?xml version="1.0" encoding="utf-8"?>
<p:tagLst xmlns:p="http://schemas.openxmlformats.org/presentationml/2006/main">
  <p:tag name="KSO_WM_DIAGRAM_VIRTUALLY_FRAME" val="{&quot;height&quot;:349.25,&quot;left&quot;:186.4,&quot;top&quot;:106.4,&quot;width&quot;:545}"/>
</p:tagLst>
</file>

<file path=ppt/tags/tag12.xml><?xml version="1.0" encoding="utf-8"?>
<p:tagLst xmlns:p="http://schemas.openxmlformats.org/presentationml/2006/main">
  <p:tag name="KSO_WM_DIAGRAM_VIRTUALLY_FRAME" val="{&quot;height&quot;:349.25,&quot;left&quot;:186.4,&quot;top&quot;:106.4,&quot;width&quot;:545}"/>
</p:tagLst>
</file>

<file path=ppt/tags/tag13.xml><?xml version="1.0" encoding="utf-8"?>
<p:tagLst xmlns:p="http://schemas.openxmlformats.org/presentationml/2006/main">
  <p:tag name="KSO_WM_DIAGRAM_VIRTUALLY_FRAME" val="{&quot;height&quot;:349.25,&quot;left&quot;:186.4,&quot;top&quot;:106.4,&quot;width&quot;:545}"/>
</p:tagLst>
</file>

<file path=ppt/tags/tag14.xml><?xml version="1.0" encoding="utf-8"?>
<p:tagLst xmlns:p="http://schemas.openxmlformats.org/presentationml/2006/main">
  <p:tag name="KSO_WM_DIAGRAM_VIRTUALLY_FRAME" val="{&quot;height&quot;:349.25,&quot;left&quot;:186.4,&quot;top&quot;:106.4,&quot;width&quot;:545}"/>
</p:tagLst>
</file>

<file path=ppt/tags/tag15.xml><?xml version="1.0" encoding="utf-8"?>
<p:tagLst xmlns:p="http://schemas.openxmlformats.org/presentationml/2006/main">
  <p:tag name="KSO_WM_DIAGRAM_VIRTUALLY_FRAME" val="{&quot;height&quot;:349.25,&quot;left&quot;:186.4,&quot;top&quot;:106.4,&quot;width&quot;:545}"/>
</p:tagLst>
</file>

<file path=ppt/tags/tag16.xml><?xml version="1.0" encoding="utf-8"?>
<p:tagLst xmlns:p="http://schemas.openxmlformats.org/presentationml/2006/main">
  <p:tag name="KSO_WM_DIAGRAM_VIRTUALLY_FRAME" val="{&quot;height&quot;:349.25,&quot;left&quot;:186.4,&quot;top&quot;:106.4,&quot;width&quot;:545}"/>
</p:tagLst>
</file>

<file path=ppt/tags/tag17.xml><?xml version="1.0" encoding="utf-8"?>
<p:tagLst xmlns:p="http://schemas.openxmlformats.org/presentationml/2006/main">
  <p:tag name="KSO_WM_DIAGRAM_VIRTUALLY_FRAME" val="{&quot;height&quot;:349.25,&quot;left&quot;:186.4,&quot;top&quot;:106.4,&quot;width&quot;:545}"/>
</p:tagLst>
</file>

<file path=ppt/tags/tag18.xml><?xml version="1.0" encoding="utf-8"?>
<p:tagLst xmlns:p="http://schemas.openxmlformats.org/presentationml/2006/main">
  <p:tag name="KSO_WM_DIAGRAM_VIRTUALLY_FRAME" val="{&quot;height&quot;:349.25,&quot;left&quot;:186.4,&quot;top&quot;:106.4,&quot;width&quot;:545}"/>
</p:tagLst>
</file>

<file path=ppt/tags/tag19.xml><?xml version="1.0" encoding="utf-8"?>
<p:tagLst xmlns:p="http://schemas.openxmlformats.org/presentationml/2006/main">
  <p:tag name="KSO_WM_DIAGRAM_VIRTUALLY_FRAME" val="{&quot;height&quot;:349.25,&quot;left&quot;:186.4,&quot;top&quot;:106.4,&quot;width&quot;:545}"/>
</p:tagLst>
</file>

<file path=ppt/tags/tag20.xml><?xml version="1.0" encoding="utf-8"?>
<p:tagLst xmlns:p="http://schemas.openxmlformats.org/presentationml/2006/main">
  <p:tag name="KSO_WM_DIAGRAM_VIRTUALLY_FRAME" val="{&quot;height&quot;:349.25,&quot;left&quot;:186.4,&quot;top&quot;:106.4,&quot;width&quot;:545}"/>
</p:tagLst>
</file>

<file path=ppt/tags/tag21.xml><?xml version="1.0" encoding="utf-8"?>
<p:tagLst xmlns:p="http://schemas.openxmlformats.org/presentationml/2006/main">
  <p:tag name="KSO_WM_DIAGRAM_VIRTUALLY_FRAME" val="{&quot;height&quot;:349.25,&quot;left&quot;:186.4,&quot;top&quot;:106.4,&quot;width&quot;:545}"/>
</p:tagLst>
</file>

<file path=ppt/tags/tag22.xml><?xml version="1.0" encoding="utf-8"?>
<p:tagLst xmlns:p="http://schemas.openxmlformats.org/presentationml/2006/main">
  <p:tag name="KSO_WM_DIAGRAM_VIRTUALLY_FRAME" val="{&quot;height&quot;:349.25,&quot;left&quot;:186.4,&quot;top&quot;:106.4,&quot;width&quot;:545}"/>
</p:tagLst>
</file>

<file path=ppt/tags/tag23.xml><?xml version="1.0" encoding="utf-8"?>
<p:tagLst xmlns:p="http://schemas.openxmlformats.org/presentationml/2006/main">
  <p:tag name="KSO_WM_DIAGRAM_VIRTUALLY_FRAME" val="{&quot;height&quot;:349.25,&quot;left&quot;:186.4,&quot;top&quot;:106.4,&quot;width&quot;:545}"/>
</p:tagLst>
</file>

<file path=ppt/tags/tag24.xml><?xml version="1.0" encoding="utf-8"?>
<p:tagLst xmlns:p="http://schemas.openxmlformats.org/presentationml/2006/main">
  <p:tag name="KSO_WM_DIAGRAM_VIRTUALLY_FRAME" val="{&quot;height&quot;:349.25,&quot;left&quot;:186.4,&quot;top&quot;:106.4,&quot;width&quot;:545}"/>
</p:tagLst>
</file>

<file path=ppt/tags/tag25.xml><?xml version="1.0" encoding="utf-8"?>
<p:tagLst xmlns:p="http://schemas.openxmlformats.org/presentationml/2006/main">
  <p:tag name="KSO_WM_DIAGRAM_VIRTUALLY_FRAME" val="{&quot;height&quot;:349.25,&quot;left&quot;:186.4,&quot;top&quot;:106.4,&quot;width&quot;:545}"/>
</p:tagLst>
</file>

<file path=ppt/tags/tag26.xml><?xml version="1.0" encoding="utf-8"?>
<p:tagLst xmlns:p="http://schemas.openxmlformats.org/presentationml/2006/main">
  <p:tag name="KSO_WM_DIAGRAM_VIRTUALLY_FRAME" val="{&quot;height&quot;:349.25,&quot;left&quot;:186.4,&quot;top&quot;:106.4,&quot;width&quot;:545}"/>
</p:tagLst>
</file>

<file path=ppt/tags/tag27.xml><?xml version="1.0" encoding="utf-8"?>
<p:tagLst xmlns:p="http://schemas.openxmlformats.org/presentationml/2006/main">
  <p:tag name="KSO_WM_DIAGRAM_VIRTUALLY_FRAME" val="{&quot;height&quot;:349.25,&quot;left&quot;:186.4,&quot;top&quot;:106.4,&quot;width&quot;:545}"/>
</p:tagLst>
</file>

<file path=ppt/tags/tag28.xml><?xml version="1.0" encoding="utf-8"?>
<p:tagLst xmlns:p="http://schemas.openxmlformats.org/presentationml/2006/main">
  <p:tag name="KSO_WM_DIAGRAM_VIRTUALLY_FRAME" val="{&quot;height&quot;:349.25,&quot;left&quot;:186.4,&quot;top&quot;:106.4,&quot;width&quot;:545}"/>
</p:tagLst>
</file>

<file path=ppt/tags/tag29.xml><?xml version="1.0" encoding="utf-8"?>
<p:tagLst xmlns:p="http://schemas.openxmlformats.org/presentationml/2006/main">
  <p:tag name="KSO_WM_DIAGRAM_VIRTUALLY_FRAME" val="{&quot;height&quot;:349.25,&quot;left&quot;:186.4,&quot;top&quot;:106.4,&quot;width&quot;:545}"/>
</p:tagLst>
</file>

<file path=ppt/tags/tag30.xml><?xml version="1.0" encoding="utf-8"?>
<p:tagLst xmlns:p="http://schemas.openxmlformats.org/presentationml/2006/main">
  <p:tag name="KSO_WM_DIAGRAM_VIRTUALLY_FRAME" val="{&quot;height&quot;:349.25,&quot;left&quot;:186.4,&quot;top&quot;:106.4,&quot;width&quot;:545}"/>
</p:tagLst>
</file>

<file path=ppt/tags/tag31.xml><?xml version="1.0" encoding="utf-8"?>
<p:tagLst xmlns:p="http://schemas.openxmlformats.org/presentationml/2006/main">
  <p:tag name="KSO_WM_DIAGRAM_VIRTUALLY_FRAME" val="{&quot;height&quot;:354,&quot;left&quot;:186.4,&quot;top&quot;:101.65,&quot;width&quot;:525.4}"/>
</p:tagLst>
</file>

<file path=ppt/tags/tag32.xml><?xml version="1.0" encoding="utf-8"?>
<p:tagLst xmlns:p="http://schemas.openxmlformats.org/presentationml/2006/main">
  <p:tag name="KSO_WM_DIAGRAM_VIRTUALLY_FRAME" val="{&quot;height&quot;:354,&quot;left&quot;:186.4,&quot;top&quot;:101.65,&quot;width&quot;:525.4}"/>
</p:tagLst>
</file>

<file path=ppt/tags/tag33.xml><?xml version="1.0" encoding="utf-8"?>
<p:tagLst xmlns:p="http://schemas.openxmlformats.org/presentationml/2006/main">
  <p:tag name="KSO_WM_DIAGRAM_VIRTUALLY_FRAME" val="{&quot;height&quot;:354,&quot;left&quot;:186.4,&quot;top&quot;:101.65,&quot;width&quot;:525.4}"/>
</p:tagLst>
</file>

<file path=ppt/tags/tag34.xml><?xml version="1.0" encoding="utf-8"?>
<p:tagLst xmlns:p="http://schemas.openxmlformats.org/presentationml/2006/main">
  <p:tag name="KSO_WM_DIAGRAM_VIRTUALLY_FRAME" val="{&quot;height&quot;:354,&quot;left&quot;:186.4,&quot;top&quot;:101.65,&quot;width&quot;:525.4}"/>
</p:tagLst>
</file>

<file path=ppt/tags/tag35.xml><?xml version="1.0" encoding="utf-8"?>
<p:tagLst xmlns:p="http://schemas.openxmlformats.org/presentationml/2006/main">
  <p:tag name="KSO_WM_DIAGRAM_VIRTUALLY_FRAME" val="{&quot;height&quot;:354,&quot;left&quot;:186.4,&quot;top&quot;:101.65,&quot;width&quot;:525.4}"/>
</p:tagLst>
</file>

<file path=ppt/tags/tag36.xml><?xml version="1.0" encoding="utf-8"?>
<p:tagLst xmlns:p="http://schemas.openxmlformats.org/presentationml/2006/main">
  <p:tag name="KSO_WM_DIAGRAM_VIRTUALLY_FRAME" val="{&quot;height&quot;:354,&quot;left&quot;:186.4,&quot;top&quot;:101.65,&quot;width&quot;:525.4}"/>
</p:tagLst>
</file>

<file path=ppt/tags/tag37.xml><?xml version="1.0" encoding="utf-8"?>
<p:tagLst xmlns:p="http://schemas.openxmlformats.org/presentationml/2006/main">
  <p:tag name="KSO_WM_DIAGRAM_VIRTUALLY_FRAME" val="{&quot;height&quot;:349.25,&quot;left&quot;:186.4,&quot;top&quot;:106.4,&quot;width&quot;:525.4}"/>
</p:tagLst>
</file>

<file path=ppt/tags/tag38.xml><?xml version="1.0" encoding="utf-8"?>
<p:tagLst xmlns:p="http://schemas.openxmlformats.org/presentationml/2006/main">
  <p:tag name="KSO_WM_DIAGRAM_VIRTUALLY_FRAME" val="{&quot;height&quot;:349.25,&quot;left&quot;:186.4,&quot;top&quot;:106.4,&quot;width&quot;:525.4}"/>
</p:tagLst>
</file>

<file path=ppt/tags/tag39.xml><?xml version="1.0" encoding="utf-8"?>
<p:tagLst xmlns:p="http://schemas.openxmlformats.org/presentationml/2006/main">
  <p:tag name="KSO_WM_DIAGRAM_VIRTUALLY_FRAME" val="{&quot;height&quot;:349.25,&quot;left&quot;:186.4,&quot;top&quot;:106.4,&quot;width&quot;:525.4}"/>
</p:tagLst>
</file>

<file path=ppt/tags/tag40.xml><?xml version="1.0" encoding="utf-8"?>
<p:tagLst xmlns:p="http://schemas.openxmlformats.org/presentationml/2006/main">
  <p:tag name="KSO_WM_DIAGRAM_VIRTUALLY_FRAME" val="{&quot;height&quot;:349.25,&quot;left&quot;:186.4,&quot;top&quot;:106.4,&quot;width&quot;:525.4}"/>
</p:tagLst>
</file>

<file path=ppt/tags/tag41.xml><?xml version="1.0" encoding="utf-8"?>
<p:tagLst xmlns:p="http://schemas.openxmlformats.org/presentationml/2006/main">
  <p:tag name="KSO_WM_DIAGRAM_VIRTUALLY_FRAME" val="{&quot;height&quot;:349.25,&quot;left&quot;:186.4,&quot;top&quot;:106.4,&quot;width&quot;:525.4}"/>
</p:tagLst>
</file>

<file path=ppt/tags/tag42.xml><?xml version="1.0" encoding="utf-8"?>
<p:tagLst xmlns:p="http://schemas.openxmlformats.org/presentationml/2006/main">
  <p:tag name="KSO_WM_DIAGRAM_VIRTUALLY_FRAME" val="{&quot;height&quot;:349.25,&quot;left&quot;:186.4,&quot;top&quot;:106.4,&quot;width&quot;:525.4}"/>
</p:tagLst>
</file>

<file path=ppt/tags/tag43.xml><?xml version="1.0" encoding="utf-8"?>
<p:tagLst xmlns:p="http://schemas.openxmlformats.org/presentationml/2006/main">
  <p:tag name="KSO_WM_DIAGRAM_VIRTUALLY_FRAME" val="{&quot;height&quot;:387.4,&quot;left&quot;:44.25,&quot;top&quot;:95.75,&quot;width&quot;:352.4}"/>
</p:tagLst>
</file>

<file path=ppt/tags/tag44.xml><?xml version="1.0" encoding="utf-8"?>
<p:tagLst xmlns:p="http://schemas.openxmlformats.org/presentationml/2006/main">
  <p:tag name="KSO_WM_DIAGRAM_VIRTUALLY_FRAME" val="{&quot;height&quot;:387.4,&quot;left&quot;:44.25,&quot;top&quot;:95.75,&quot;width&quot;:352.4}"/>
</p:tagLst>
</file>

<file path=ppt/tags/tag45.xml><?xml version="1.0" encoding="utf-8"?>
<p:tagLst xmlns:p="http://schemas.openxmlformats.org/presentationml/2006/main">
  <p:tag name="KSO_WM_DIAGRAM_VIRTUALLY_FRAME" val="{&quot;height&quot;:387.4,&quot;left&quot;:44.25,&quot;top&quot;:95.75,&quot;width&quot;:352.4}"/>
</p:tagLst>
</file>

<file path=ppt/tags/tag46.xml><?xml version="1.0" encoding="utf-8"?>
<p:tagLst xmlns:p="http://schemas.openxmlformats.org/presentationml/2006/main">
  <p:tag name="KSO_WM_DIAGRAM_VIRTUALLY_FRAME" val="{&quot;height&quot;:387.4,&quot;left&quot;:44.25,&quot;top&quot;:95.75,&quot;width&quot;:352.4}"/>
</p:tagLst>
</file>

<file path=ppt/tags/tag47.xml><?xml version="1.0" encoding="utf-8"?>
<p:tagLst xmlns:p="http://schemas.openxmlformats.org/presentationml/2006/main">
  <p:tag name="KSO_WM_DIAGRAM_VIRTUALLY_FRAME" val="{&quot;height&quot;:387.4,&quot;left&quot;:44.25,&quot;top&quot;:95.75,&quot;width&quot;:352.4}"/>
</p:tagLst>
</file>

<file path=ppt/tags/tag48.xml><?xml version="1.0" encoding="utf-8"?>
<p:tagLst xmlns:p="http://schemas.openxmlformats.org/presentationml/2006/main">
  <p:tag name="KSO_WM_DIAGRAM_VIRTUALLY_FRAME" val="{&quot;height&quot;:387.4,&quot;left&quot;:44.25,&quot;top&quot;:95.75,&quot;width&quot;:352.4}"/>
</p:tagLst>
</file>

<file path=ppt/tags/tag49.xml><?xml version="1.0" encoding="utf-8"?>
<p:tagLst xmlns:p="http://schemas.openxmlformats.org/presentationml/2006/main">
  <p:tag name="RESOURCE_RECORD_KEY" val="{&quot;13&quot;:[4563127,20362259,20419717]}"/>
</p:tagLst>
</file>

<file path=ppt/tags/tag50.xml><?xml version="1.0" encoding="utf-8"?>
<p:tagLst xmlns:p="http://schemas.openxmlformats.org/presentationml/2006/main">
  <p:tag name="RESOURCE_RECORD_KEY" val="{&quot;13&quot;:[4563127,20362259,20419717]}"/>
</p:tagLst>
</file>

<file path=ppt/tags/tag51.xml><?xml version="1.0" encoding="utf-8"?>
<p:tagLst xmlns:p="http://schemas.openxmlformats.org/presentationml/2006/main">
  <p:tag name="TABLE_ENDDRAG_ORIGIN_RECT" val="376*204"/>
  <p:tag name="TABLE_ENDDRAG_RECT" val="22*118*376*204"/>
</p:tagLst>
</file>

<file path=ppt/tags/tag52.xml><?xml version="1.0" encoding="utf-8"?>
<p:tagLst xmlns:p="http://schemas.openxmlformats.org/presentationml/2006/main">
  <p:tag name="RESOURCE_RECORD_KEY" val="{&quot;13&quot;:[4563127,20362259,20419717]}"/>
</p:tagLst>
</file>

<file path=ppt/tags/tag53.xml><?xml version="1.0" encoding="utf-8"?>
<p:tagLst xmlns:p="http://schemas.openxmlformats.org/presentationml/2006/main">
  <p:tag name="TABLE_ENDDRAG_ORIGIN_RECT" val="376*204"/>
  <p:tag name="TABLE_ENDDRAG_RECT" val="22*118*376*204"/>
</p:tagLst>
</file>

<file path=ppt/tags/tag54.xml><?xml version="1.0" encoding="utf-8"?>
<p:tagLst xmlns:p="http://schemas.openxmlformats.org/presentationml/2006/main">
  <p:tag name="RESOURCE_RECORD_KEY" val="{&quot;13&quot;:[4563127,20362259,20419717]}"/>
</p:tagLst>
</file>

<file path=ppt/tags/tag55.xml><?xml version="1.0" encoding="utf-8"?>
<p:tagLst xmlns:p="http://schemas.openxmlformats.org/presentationml/2006/main">
  <p:tag name="RESOURCE_RECORD_KEY" val="{&quot;13&quot;:[4563127,20362259,20419717]}"/>
</p:tagLst>
</file>

<file path=ppt/tags/tag56.xml><?xml version="1.0" encoding="utf-8"?>
<p:tagLst xmlns:p="http://schemas.openxmlformats.org/presentationml/2006/main">
  <p:tag name="RESOURCE_RECORD_KEY" val="{&quot;13&quot;:[4563127,20362259,20419717]}"/>
</p:tagLst>
</file>

<file path=ppt/tags/tag57.xml><?xml version="1.0" encoding="utf-8"?>
<p:tagLst xmlns:p="http://schemas.openxmlformats.org/presentationml/2006/main">
  <p:tag name="KSO_WM_DIAGRAM_VIRTUALLY_FRAME" val="{&quot;height&quot;:349.85,&quot;left&quot;:186.4,&quot;top&quot;:105.8,&quot;width&quot;:542.95}"/>
</p:tagLst>
</file>

<file path=ppt/tags/tag58.xml><?xml version="1.0" encoding="utf-8"?>
<p:tagLst xmlns:p="http://schemas.openxmlformats.org/presentationml/2006/main">
  <p:tag name="KSO_WM_DIAGRAM_VIRTUALLY_FRAME" val="{&quot;height&quot;:349.85,&quot;left&quot;:186.4,&quot;top&quot;:105.8,&quot;width&quot;:542.95}"/>
</p:tagLst>
</file>

<file path=ppt/tags/tag59.xml><?xml version="1.0" encoding="utf-8"?>
<p:tagLst xmlns:p="http://schemas.openxmlformats.org/presentationml/2006/main">
  <p:tag name="KSO_WM_DIAGRAM_VIRTUALLY_FRAME" val="{&quot;height&quot;:349.85,&quot;left&quot;:186.4,&quot;top&quot;:105.8,&quot;width&quot;:542.95}"/>
</p:tagLst>
</file>

<file path=ppt/tags/tag60.xml><?xml version="1.0" encoding="utf-8"?>
<p:tagLst xmlns:p="http://schemas.openxmlformats.org/presentationml/2006/main">
  <p:tag name="KSO_WM_DIAGRAM_VIRTUALLY_FRAME" val="{&quot;height&quot;:349.85,&quot;left&quot;:186.4,&quot;top&quot;:105.8,&quot;width&quot;:542.95}"/>
</p:tagLst>
</file>

<file path=ppt/tags/tag61.xml><?xml version="1.0" encoding="utf-8"?>
<p:tagLst xmlns:p="http://schemas.openxmlformats.org/presentationml/2006/main">
  <p:tag name="KSO_WM_DIAGRAM_VIRTUALLY_FRAME" val="{&quot;height&quot;:349.85,&quot;left&quot;:186.4,&quot;top&quot;:105.8,&quot;width&quot;:542.95}"/>
</p:tagLst>
</file>

<file path=ppt/tags/tag62.xml><?xml version="1.0" encoding="utf-8"?>
<p:tagLst xmlns:p="http://schemas.openxmlformats.org/presentationml/2006/main">
  <p:tag name="KSO_WM_DIAGRAM_VIRTUALLY_FRAME" val="{&quot;height&quot;:349.85,&quot;left&quot;:186.4,&quot;top&quot;:105.8,&quot;width&quot;:542.95}"/>
</p:tagLst>
</file>

<file path=ppt/tags/tag63.xml><?xml version="1.0" encoding="utf-8"?>
<p:tagLst xmlns:p="http://schemas.openxmlformats.org/presentationml/2006/main">
  <p:tag name="KSO_WM_DIAGRAM_VIRTUALLY_FRAME" val="{&quot;height&quot;:349.85,&quot;left&quot;:186.4,&quot;top&quot;:105.8,&quot;width&quot;:542.95}"/>
</p:tagLst>
</file>

<file path=ppt/tags/tag64.xml><?xml version="1.0" encoding="utf-8"?>
<p:tagLst xmlns:p="http://schemas.openxmlformats.org/presentationml/2006/main">
  <p:tag name="KSO_WM_DIAGRAM_VIRTUALLY_FRAME" val="{&quot;height&quot;:349.85,&quot;left&quot;:186.4,&quot;top&quot;:105.8,&quot;width&quot;:542.95}"/>
</p:tagLst>
</file>

<file path=ppt/tags/tag65.xml><?xml version="1.0" encoding="utf-8"?>
<p:tagLst xmlns:p="http://schemas.openxmlformats.org/presentationml/2006/main">
  <p:tag name="commondata" val="eyJoZGlkIjoiZTQxZGY5ZWFkZDY0ZjNjYTI3ODFjOTExYzlhMjVlYzkifQ=="/>
  <p:tag name="resource_record_key" val="{&quot;10&quot;:[50022043],&quot;12&quot;:[25002277],&quot;13&quot;:[19951231,4563128,4563124,20419721,4563127,20362259,20419717,4364952,20280319],&quot;29&quot;:[50052423,50052436,50000142]}"/>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4965</Words>
  <Application>WPS 演示</Application>
  <PresentationFormat>宽屏</PresentationFormat>
  <Paragraphs>561</Paragraphs>
  <Slides>34</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34</vt:i4>
      </vt:variant>
    </vt:vector>
  </HeadingPairs>
  <TitlesOfParts>
    <vt:vector size="44" baseType="lpstr">
      <vt:lpstr>Arial</vt:lpstr>
      <vt:lpstr>宋体</vt:lpstr>
      <vt:lpstr>Wingdings</vt:lpstr>
      <vt:lpstr>汉仪元隆黑-105简</vt:lpstr>
      <vt:lpstr>黑体</vt:lpstr>
      <vt:lpstr>标准粗黑</vt:lpstr>
      <vt:lpstr>微软雅黑</vt:lpstr>
      <vt:lpstr>Calibri</vt:lpstr>
      <vt:lpstr>Arial Unicode MS</vt:lpstr>
      <vt:lpstr>WPS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zmmhcc-P43s</dc:creator>
  <cp:lastModifiedBy>zmmhcc</cp:lastModifiedBy>
  <cp:revision>108</cp:revision>
  <dcterms:created xsi:type="dcterms:W3CDTF">2023-08-09T12:44:00Z</dcterms:created>
  <dcterms:modified xsi:type="dcterms:W3CDTF">2026-01-22T12:48:00Z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C0B60001D399485B9A50A53E6701891F_13</vt:lpwstr>
  </property>
  <property fmtid="{D5CDD505-2E9C-101B-9397-08002B2CF9AE}" pid="3" name="KSOProductBuildVer">
    <vt:lpwstr>2052-12.1.0.24034</vt:lpwstr>
  </property>
</Properties>
</file>