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ink/ink1.xml" ContentType="application/inkml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974" r:id="rId2"/>
  </p:sldMasterIdLst>
  <p:notesMasterIdLst>
    <p:notesMasterId r:id="rId19"/>
  </p:notesMasterIdLst>
  <p:sldIdLst>
    <p:sldId id="287" r:id="rId3"/>
    <p:sldId id="320" r:id="rId4"/>
    <p:sldId id="321" r:id="rId5"/>
    <p:sldId id="325" r:id="rId6"/>
    <p:sldId id="334" r:id="rId7"/>
    <p:sldId id="323" r:id="rId8"/>
    <p:sldId id="322" r:id="rId9"/>
    <p:sldId id="326" r:id="rId10"/>
    <p:sldId id="331" r:id="rId11"/>
    <p:sldId id="324" r:id="rId12"/>
    <p:sldId id="335" r:id="rId13"/>
    <p:sldId id="327" r:id="rId14"/>
    <p:sldId id="328" r:id="rId15"/>
    <p:sldId id="336" r:id="rId16"/>
    <p:sldId id="329" r:id="rId17"/>
    <p:sldId id="330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F60F7BA2-B152-4B4F-B11E-00DB8E24B9BA}">
          <p14:sldIdLst>
            <p14:sldId id="287"/>
            <p14:sldId id="320"/>
            <p14:sldId id="321"/>
            <p14:sldId id="325"/>
            <p14:sldId id="334"/>
            <p14:sldId id="323"/>
            <p14:sldId id="322"/>
            <p14:sldId id="326"/>
            <p14:sldId id="331"/>
            <p14:sldId id="324"/>
            <p14:sldId id="335"/>
            <p14:sldId id="327"/>
            <p14:sldId id="328"/>
            <p14:sldId id="336"/>
            <p14:sldId id="329"/>
            <p14:sldId id="330"/>
          </p14:sldIdLst>
        </p14:section>
        <p14:section name="无标题节" id="{487EAC4D-E83F-41A0-AF6B-FD06BF75127F}">
          <p14:sldIdLst/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7" d="100"/>
          <a:sy n="87" d="100"/>
        </p:scale>
        <p:origin x="826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2047" units="deg"/>
          <inkml:channel name="T" type="integer" max="2.14748E9" units="dev"/>
        </inkml:traceFormat>
        <inkml:channelProperties>
          <inkml:channelProperty channel="X" name="resolution" value="2155.72363" units="1/cm"/>
          <inkml:channelProperty channel="Y" name="resolution" value="3449.15796" units="1/cm"/>
          <inkml:channelProperty channel="F" name="resolution" value="5.68611" units="1/deg"/>
          <inkml:channelProperty channel="T" name="resolution" value="1" units="1/dev"/>
        </inkml:channelProperties>
      </inkml:inkSource>
      <inkml:timestamp xml:id="ts0" timeString="2019-02-28T04:07:36.81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24577 6397 18 0,'0'0'6'0,"0"0"-3"0,0 0 4 16,0 0-3-16,0 0 1 15,0 0 3-15,0 0 0 16,25-6-1-16,-23 6 1 16,-2 0-3-16,0 0 2 15,0 0 1-15,0 0-3 16,0 0 3-16,0 0-4 16,0 0-2-16,0 0 3 15,0 0-5-15,0 0 1 16,0 0 0-16,0 0-1 0,0 0 0 15,0 0 0-15,0 0 0 16,0 0 2-16,2 9-1 16,3 4 1-16,-3 1 5 15,-2 0-4-15,2-1-1 16,0 8-2-16,0 2 2 16,6 2 0-16,-6-7 0 15,0-2-1-15,0 2-1 16,0 2 2-16,-2 2-2 15,0 4 3-15,0-6-2 16,0 1 3-16,0 4-4 16,0 1 3-16,0 2-2 15,0 1 5-15,0-5-4 0,0 6-2 16,0-3 0 0,0 9 3-16,0-5-2 0,0 1-1 15,5-1 0-15,-3-2 0 16,-2 3 1-16,0 1 0 15,0-2-1-15,0 1 0 16,0 0 2-16,0-3-2 16,0 1 0-16,0-4 1 15,0 0-1-15,0 0 0 16,0-4 0-16,0 2-1 16,0 2 3-16,0 6-2 15,0 4 0-15,0 1 0 16,0 0 0-16,0-1 0 15,0 3 0-15,0-5 0 0,0 0 0 16,0-4 0-16,0-2 0 16,0 2 1-16,0-1-1 15,0-5 0-15,0 2 0 16,0-2 0-16,0 3 1 16,0 5-1-16,0-1 0 15,0 1 0-15,-7 1-3 16,5 2 5-16,-2 1-2 15,2-3 0-15,0 6 1 16,-4-3-1-16,4-2 0 16,0 0 0-16,2-3 0 15,0-1 0-15,0 2 0 16,0 2-1-16,0 0 2 16,0-2-1-16,0 3 0 15,0 1-1-15,0-1 1 0,0 7 1 16,0-4-1-16,0 3 0 15,-2-2 1-15,2-2-1 16,0 1 0-16,0-2 0 16,0 0-1-16,0 3 1 15,0-4 0-15,0-1 0 16,0 2 0-16,0-2 0 16,0 4 0-16,0 1-3 15,0-3 3-15,-2-5 0 16,2 2 1-16,0-1-1 15,-5-3 1-15,5 7-1 16,-4-1 0-16,2-1 0 0,2 6 0 16,0-4 0-16,0-1 0 15,0 1-1-15,-2-4 2 16,2 2-2-16,0 0 1 16,0-5-1-16,0 4-1 15,0 1 2-15,0 4 0 16,0 3 0-16,0-4 0 15,0-1 0-15,0-3 0 16,2-4 0-16,0 2-3 16,0-7 2-16,0 1-1 15,3-2 2-15,-3-1-5 16,0 2 5-16,0 2-1 16,0 0-2-16,4 0 1 0,-4 2 2 15,-2-2 0-15,4 4 0 16,0 3 0-16,3 1 0 15,-5 1 0-15,0 2-5 16,6-7 4-16,-6 1 1 16,2-4 0-16,3 0 0 15,-5-5-2-15,0-4 2 16,-2 1 0-16,2 3 1 16,0 6-2-16,-2 9 1 15,0-2 0-15,2 2 1 16,-2-1 0-16,5-11-1 15,-2-2 0-15,-3-7 0 0,0-8 0 16,0 0 0-16,0-2 0 16,0-4 0-16,0 0 1 15,0 0-1-15,0-2 0 16,0 0 1-16,0 0-3 16,0 0-7-16,0-16-30 15,-3-18-9-15</inkml:trace>
  <inkml:trace contextRef="#ctx0" brushRef="#br0" timeOffset="2951.564">24619 6386 7 0,'0'0'3'15,"0"0"-2"-15,0 0 7 16,0 0 0-16,0 0 5 15,0 0 0-15,58-5-10 16,-48 5 5-16,-1 0 4 16,-1 0-5-16,1 0 2 15,3 4-1-15,-4 5-2 16,3 1-3-16,5 0 3 0,7 3 0 16,-6-5-3-16,10 1-2 15,0 1 4-15,4-3-5 16,-2-5 5-16,0-2-1 15,0 0-3-15,0 0 0 16,-2 2 0-16,4 0 0 16,0-1 4-16,5-1-3 15,-5 0 0-15,2 0 1 16,3 0-2-16,-5 0-1 16,2 0 2-16,-4 0-1 15,-2 0 0-15,0 0 0 16,0 0-1-16,4 0 3 15,0 0-1-15,7 0-1 16,-3 0 0-16,8-3 0 0,1-3 2 16,6 4-3-16,-6-2 1 15,0-1 1-15,-3 4-1 16,-8 1-1-16,3 0 0 16,-5 0 0-16,-2 0 2 15,-4 0-2-15,-4 0 0 16,4 0 0-16,0 0 3 15,-1 0-3-15,-1 1 0 16,3 1 0-16,3 1 0 16,-2-3 0-16,4 0 0 15,-2 0 0-15,4 0 1 16,-2 0-1-16,5 0 0 16,-7 0 0-16,-9 0 1 0,3 0-1 15,-6 0 0-15,6 0 1 16,-1 0-1-16,3 0 0 15,1 0 0-15,1 0 2 16,-3 0-1-16,5 0-1 16,5 1 0-16,-5-1 0 15,2 0 3-15,-2 0-3 16,-2 0 0-16,4 0 0 16,0 0 1-16,5 0-1 15,-5 0 0-15,-2 3 0 0,2-1 0 16,-2-2 0-1,0 0 0-15,4 0 1 0,1 0-2 16,-5 0 1-16,0 0 0 16,-2 0 0-16,-5 0 1 15,0 0-1-15,-4 0 0 16,-1 0 0-16,6 0-2 16,-5 0 1-16,7 0 1 15,4 0 1-15,-1 0 0 16,3 0-1-16,0 0 0 15,-2 0 0-15,-4-2-1 16,2-1 2-16,-11 3-1 16,1-1 0-16,1 1-1 15,2 0 1-15,-4 0 0 16,1 0 0-16,1 0 0 0,-5 0 1 16,-1 0-1-16,1 1 0 15,-1-1 1-15,-4 0-1 16,-1 0 0-16,-1 0 0 15,2 0-1-15,-4 0 1 16,5 0 0-16,4 0-2 16,3 0 2-16,4 0 0 15,2-1 0-15,-2-2 1 16,3 1-2-16,-6 2 1 16,1 0 0-16,-3 0 1 15,-3 0 1-15,-8 0-4 16,1 0 2-16,-5 0 0 0,0 0 0 15,0 0 1 1,2 0 0-16,-2 0 0 0,2 0-1 16,-2 0 1-16,0 0-1 15,0 0 0-15,0 0-1 16,0 0 1-16,0 0 0 16,0 0 0-16,0 0-3 15,0 0 2-15,0 0 1 16,2 2 0-16,-2 7-1 15,2 7 2-15,3-2-1 16,-5 2 4-16,0 2-3 16,0-2-1-16,0 4 0 15,0 6 1-15,0-2 2 16,0-4-3-16,0 4 3 16,0 1-1-16,0-4 0 0,0 8 0 15,0-1-2 1,3 8 0-16,-3 1 2 0,0 3 3 15,0 7-4-15,0-2 4 16,0 0-3-16,0 2-1 16,0-6 2-16,0 0-2 15,0 2 5-15,0-3-6 16,0 0 2-16,2 5 0 16,0-3-2-16,-2-1 3 15,2 6-3-15,0-2 2 16,-2 2 0-16,0 2-1 15,0-1 0-15,0 4 0 0,0 0 1 16,0 0-1-16,0 0-1 16,0-4 2-16,0 1-1 15,0-5 0-15,0-2-1 16,0-2 0-16,0 0 2 16,0 2-3-16,0 2 1 15,0 1 0-15,0-1-1 16,0 1 3-16,0 2-2 15,5-1 0-15,-3-2 0 16,4 0 0-16,1 0 0 16,-2 2 0-16,-1 2 1 15,1 1-1-15,-5 1 0 16,0-2 0-16,0-3 2 0,0-1-3 16,2-5 1-16,2-1 0 15,3-2 0-15,-5-1 1 16,3-4-1-16,2 4 0 15,-5-1 0-15,2 1 0 16,-4 0 0-16,2 5-3 16,-2 0 2-16,0 1 2 15,0 1 0-15,2-4-1 16,3 0 2-16,-5-2-2 16,0 2 0-16,0 0 0 15,0-4 0-15,0-2 0 16,0 0 0-16,0 1-1 15,0 6 3-15,0-1-2 16,2 2 0-16,-2-4-7 0,0-11 6 16,0 3 2-16,2-2-1 15,-2 0 0-15,0-1 2 16,3-2-2-16,-3-1 0 16,0-4 0-16,0 0-2 15,0 0 4-15,0-4-2 16,0 2 0-16,0 3 1 15,0-1-1-15,0-1 0 16,0 7-1-16,0-4-1 16,0-2 2-16,0 7 0 15,0-3 0-15,0 0 3 16,0 1-3-16,0 4 0 16,0-1 0-16,0 2-1 0,0-4 1 15,0-4 0-15,0-2 0 16,0-2 3-16,0 5-3 15,0-8 0-15,0 5 0 16,0 2-1-16,0-2 1 16,0 2 0-16,0-2 3 15,0-1-2-15,0 3-2 16,0 5 1-16,7 6-1 16,-5 2 1-16,-2 22 1 15,0-5-1-15,0-2 0 16,0-6-9-16,0-24 8 15,0-4 1-15,0-3-1 0,0-6-2 16,0-5 3-16,0 0-11 16,0-10-16-16,0-18-20 15,0-12-22-15</inkml:trace>
  <inkml:trace contextRef="#ctx0" brushRef="#br0" timeOffset="4954.809">24511 10932 3 0,'0'0'18'16,"0"0"1"-16,0 0 2 16,0 0 0-16,0 0-4 15,0 0 1-15,0 0 0 16,2 0-5-16,0 0 2 16,-2 0-3-16,0 0-2 15,2 0 0-15,5 0-4 16,-3 0-2-16,10 0 9 0,6 0-10 15,8 0 2-15,13 0 4 16,1 0 2-16,10 0 7 16,-6 0-14-16,1 0 2 15,7 0 3-15,-1 2-9 16,-2 1 0-16,3-1 2 16,2-1-2-16,-3 2 1 15,-4-3 0-15,5 1 1 16,-6-1-2-16,4 2 2 15,-8 2-2-15,-3 0 0 16,-8 0 0-16,5 0 1 16,-3 1 0-16,3-4-1 15,3 3 1-15,-4-4-1 16,5 0-2-16,3 0 2 16,2 0 0-16,-2 0-3 0,-3 0 7 15,-7 0-4-15,3 0 0 16,-7 0 1-16,2 0-2 15,2 0 1-15,-4 0 0 16,0 0-1-16,0 0 1 16,0 0 0-16,3 0-2 15,-3 3 1-15,-2-3 0 16,2 0 0-16,0 0-3 16,5 0 4-16,-1-4 0 15,5-5 0-15,-1 0-1 16,-2-1 1-16,1 1 0 15,0 3-1-15,-7-1 3 0,2 0-1 16,3 3-1-16,-5 0 0 16,-2 1 0-16,0-1 1 15,-2-5-2-15,2 3 1 16,-2 4 0-16,-3-2-1 16,5 2 2-16,3 0 2 15,-3 2-3-15,2 0 0 16,-2 0-1-16,0 0 1 15,2-2-5-15,-2 2 5 16,0-2 0-16,-1 0 3 16,-3 0-3-16,-3-2 1 15,-1 4-2-15,-2-2 1 0,-1 2 0 16,3 0 3-16,-2 0-2 16,4 0-1-1,-1 0 0-15,4 0-3 0,5 0 3 16,6-2 0-16,-2 0 0 15,-1-4-2-15,-5 5 2 16,0 1 0-16,0 0 0 16,-8 0 4-16,6 0-8 15,-2 0 8-15,0 0-4 16,-10 0 4-16,7 0-3 16,-6 0 1-16,4 0-2 15,-6 0-3-15,-1 0 3 16,-2 0 1-16,-2 0 1 0,0 2 0 15,-3 1-1-15,4-1 0 16,-4 0 1-16,5 2-2 16,3-2 0-16,1 2 0 15,3-2 0-15,4-2 2 16,5 4 0-16,4-2 3 16,0 3 2-16,-6-4-7 15,-7 1 10-15,-9-2-10 16,-9 3-3-16,0-1-1 15,0-1-1-15,0 3 5 16,0 1 0-16,0-5 1 16,-5 0-4-16,-3 0-27 15,-13-17-25-15,-3-9-37 0,-14-8-17 16</inkml:trace>
  <inkml:trace contextRef="#ctx0" brushRef="#br0" timeOffset="6907.529">24571 9713 4 0,'0'0'8'16,"0"0"2"-16,0 0-5 15,0 0-3-15,0 0-1 16,0 0 0-16,0 0 1 15,0 0-1-15,0 0 1 16,0 0 2-16,0 0 3 0,0 0 7 16,0 0 0-16,0 0-5 15,0 0-5-15,0 0-2 16,0 0-1-16,0 0 0 16,0 0-1-16,0 0 0 15,0 0 2-15,0 0-2 16,0 0 3-16,0 0 3 15,0 0 2-15,0 0 2 16,0 0 0-16,0 0-1 16,2 0-1-16,2 0-2 15,3 0 2-15,-3 0 1 16,8 0-3-16,-1 0 0 0,5 0 2 16,3 0-2-16,4 0-1 15,-1 0 2-15,0 0-3 16,5 0-4-16,2 0 1 15,0 0 2-15,0 0-2 16,2 0 0-16,7 0 0 16,0 0 0-16,6 0 1 15,6 0-1-15,-2 0-1 16,2 0 4-16,-6 0-4 16,1 0 0-16,-3 0 0 15,-2 0 2-15,-2 2-3 16,-2 4 1-16,4-1 0 0,-1 0 3 15,2-1-1 1,1 0-2-16,-2-1 2 0,3 0-2 16,-1 1-1-16,1 0 1 15,3 0 0-15,-2 1 0 16,6-5 1-16,-8 0 0 16,1 0-1-16,-8 0 1 15,5 0-3-15,-5 0 2 16,2 0 0-16,3 1 0 15,-5 1-1-15,5-2 1 16,5 0 1-16,-1 0-1 16,6 0 0-16,-6 0 0 15,3 0 0-15,-1-2-1 16,-1 2 3-16,2-1-2 16,-9-1 0-16,2-2 1 0,0-1-1 15,0 3 0-15,-4 0 0 16,2 0-1-16,4 2 5 15,-2-2-4-15,0 1 0 16,0 1-2-16,0 0 2 16,3 0 0-16,-1 0 1 15,3 0 0-15,-1-3 0 16,0-1-1-16,1 0 0 16,-5 2 1-16,1-1-2 15,-1 3 1-15,2 0 0 16,-5-1-1-16,6-3 3 15,-5 1-2-15,2-2 0 0,-7 5 2 16,-2-1 3-16,4 1-5 16,-7 0 1-16,-6 0 4 15,7 0-4-15,-2-5 1 16,2 5-1-16,0-2 0 16,-2 0 1-16,0-2-2 15,-1 2 0-15,-4 0 3 16,3 2-2-16,-7 0-1 15,2 0 0-15,-11 0 3 16,2 0-2-16,-2 0-1 16,-7 0 0-16,0 0 0 15,-2 0 3-15,0 0-3 16,0 0 0-16,0 2 2 16,0-2-2-16,0 0 0 0,0 0 0 15,0 0-1-15,-4 0-1 16,-9 0-11-16,-3-12-10 15,-4-16-36-15,0-11-34 16</inkml:trace>
  <inkml:trace contextRef="#ctx0" brushRef="#br0" timeOffset="8359.352">24471 8741 31 0,'0'0'16'15,"0"0"-13"-15,0 0 8 16,0 0-1-16,0 0 0 16,0 0-1-16,0-6-1 15,0 6 2-15,2 0-3 16,7 0 3-16,-1 0 8 0,13 9-6 16,-1 4-4-1,6-3 0-15,7 2-2 0,4-4 2 16,7-2-4-16,10-4 2 15,-1-2-1-15,12 0-3 16,4 0 6-16,-3-7-2 16,13 0-6-16,-2-3 7 15,4 4-5-15,1-1 0 16,-8 4-2-16,-3-1 1 16,-2-3 2-16,3 4-2 15,-8 0 3-15,3 3 0 16,-5 0-1-16,-4 0-1 0,-2 0-2 15,-3 0 4 1,-4 0 0-16,1 0-4 0,-8 0 3 16,0 3 0-16,-7 0-2 15,10 2 1-15,-3-3 6 16,8 0-8-16,-6 0 7 16,1-2-7-16,1 0 1 15,1 0-1-15,0 0 2 16,-2 0 0-16,-3 0 2 15,-7 0-3-15,4 0 0 16,-6 2-1-16,7 4 2 16,0-2-3-16,5 3 1 15,-1-5 0-15,3 3 0 0,2-4 4 16,-4-1-4 0,1 0 0-16,-3 0 3 0,-3 0-3 15,-5 0 0-15,1 3 0 16,-3-3 2-16,3 0 0 15,-5 0-2-15,3 0 0 16,2 0 1-16,-5-4 2 16,0-3 1-16,-2-2 1 15,0 2 6-15,-3 6-10 16,1 1 9-16,-7 0-10 16,3 0 2-16,-4 0-3 15,6 0 3-15,4 0-2 0,4 0 0 16,5-8-1-1,3 0 1-15,1 2 0 0,-13 0 2 16,-5 6-3-16,-4 0 1 16,-11 0 0-16,0 0-4 15,-5 0 3-15,1 0 1 16,-3 0 0-16,-2 0 0 16,0 0 1-16,5 0 0 15,4 0-1-15,-1 0 0 16,11 0 2-16,2 0-2 15,8 0 0-15,8 0 2 16,-14 3-3-16,-2 6 1 16,-8-6 0-16,-10 2 0 15,-3-1-11-15,0-2 10 16,-3-2-3-16,-21 0-13 16,-9-23-28-16,-19-18-40 15,-6-18-47-15</inkml:trace>
  <inkml:trace contextRef="#ctx0" brushRef="#br0" timeOffset="9907.977">24506 7754 19 0,'0'0'13'15,"0"0"3"-15,0 0-4 16,0 0 0-16,0 0 1 15,0 0-4-15,36 7 3 16,-36-7-6-16,4 3 4 16,3-3-3-16,-3 2 1 15,10 0 4-15,-1 0-9 16,5 0 2-16,7 0 9 0,-4 0-11 16,6 2 7-16,2-2 1 15,0 0-3-15,0-2 3 16,5 2-8-16,-3 2 1 15,4 0 1-15,6 2-5 16,5-2 6-16,4 0-3 16,6-4-2-16,3 0 3 15,1 0-2-15,8 0-1 16,-8-2 2-16,-3 0-1 16,-1 2-1-16,0 0-1 15,-5-1 1-15,2 1 1 16,-1 0-1-16,-5 0 0 0,1 0 3 15,2 0-2 1,-6 0 0-16,3 0-2 0,-3 0 2 16,-6 0 3-16,3 0-5 15,1 0 0-15,-5 0-1 16,4 0 4-16,1 0-3 16,0-3 0-16,3 3 0 15,4 0 0-15,-2 0 0 16,-3 0 0-16,1 0 2 15,1 0 2-15,2 0-4 16,-4 0 0-16,1 0 0 16,-1 0 0-16,1 4 0 15,-3 2 0-15,0-2 0 0,-3-2 4 16,-2 0-5 0,1 0 1-16,2 0 0 0,1-2-1 15,-6 0 2-15,7 0-1 16,-1 0 0-16,1 0 5 15,-2 0-4-15,-3 0-1 16,2 0 1-16,-6 0 0 16,3 0-1-16,-5 0 0 15,0 0 0-15,5 0 3 16,-3 0-3-16,5 0 0 16,-2 0 0-16,2 0-2 15,-5 0 4-15,-4 0-2 16,-2 0 0-16,0 0 2 15,2 0-3-15,-1 0 1 0,-1 0-3 16,0 0 3-16,-3 5 0 16,1-2 2-16,0 1-4 15,-6 0 5-15,-1 1-5 16,-7-1 2-16,-2-2 0 16,-9-1 0-16,3 2 0 15,-1-3 0-15,7 1 0 16,-3 1 3-16,8 0-4 15,1 0 1-15,8-2 0 16,-8 0 0-16,-1 0 0 16,-10 0 0-16,-2 0 2 15,-2 3-2-15,0-3-1 0,0 0-1 16,0 0 2-16,0 0-3 16,0 0 4-16,0 0-1 15,0 0 0-15,0 0-16 16,-2 0-1-16,-16 0-14 15,-6-14-37-15,-10-8-28 16</inkml:trace>
  <inkml:trace contextRef="#ctx0" brushRef="#br0" timeOffset="11428.34">22439 10535 30 0,'0'0'9'0,"0"0"-6"0,0 0 5 16,0 0 5-16,0 0-9 16,0 0-2-16,-31 62 4 15,23-50 2-15,2 8 2 16,-5 2 1-16,-7 9 2 16,-5 5-5-16,6-1 2 15,-6 6-5-15,4-5 1 16,3-4-2-16,5-5 6 15,9-10-2-15,2-1-6 16,0-4 1-16,0-3-3 16,0-2 1-16,0-4-1 15,2-2 2-15,11 3-2 16,5 0 5-16,6-4-4 0,3 0 7 16,6 0-5-1,6-8-2-15,-4-6-1 0,5 0 1 16,-4 5-2-16,-7-2-1 15,-7 8-5-15,-7-1-13 16,-3-1-9-16,-3 1-8 16,-7-4 3-16,-2-2-11 15</inkml:trace>
  <inkml:trace contextRef="#ctx0" brushRef="#br0" timeOffset="11694.627">22494 10730 47 0,'0'0'24'0,"0"0"-16"16,0 0 6-16,0 0-7 16,0 0 9-16,0 0-5 15,-80 69-7-15,74-36 0 16,-6 5 5-16,-1 0-5 15,3 0 0-15,4-2-4 16,4-1 0-16,-3-5 0 16,5-6-9-16,0-6-6 15,0-10-16-15,9-6-13 16</inkml:trace>
  <inkml:trace contextRef="#ctx0" brushRef="#br0" timeOffset="12097.551">22715 10770 13 0,'0'0'27'0,"0"0"-6"16,0 0-3-16,0 0-7 15,0 0 0-15,0 0-3 16,13 211 0-16,2-189 3 15,1-6-8-15,-1-7 0 0,4-5-1 16,-11-4-2-16,2 0 0 16,-4-4 1-16,3-17 1 15,-7-8-2-15,0 0 0 16,-2 1 0-16,0 0-3 16,0 3-1-16,-6 7 3 15,-15 8 0-15,2 7 1 16,1 3 0-16,-7 0 2 15,8 9-1-15,1 9 1 16,3 2-1-16,6-4 1 16,5-4-2-16,2-2 0 15,0-6 0-15,13-2-2 16,14-2-4-16,2 0-21 0,-2-7-11 16,4-10-20-1</inkml:trace>
  <inkml:trace contextRef="#ctx0" brushRef="#br0" timeOffset="12443.824">22982 10846 31 0,'0'0'32'0,"0"0"-18"16,0 0 3-16,0 0-12 16,0 0 3-16,0 0-7 15,33 115 1-15,-10-108 3 16,-7-4-4-16,-1-3-1 0,1 0 3 15,-3-7-3-15,-2-11 0 16,-9-3 0-16,3-1 0 16,-5-7-1-16,0 6-2 15,0 4 0-15,-5 5 3 16,-10 3 0-16,-8 5 1 16,4 5-1-16,-4 1 5 15,3 0 0-15,7 0-4 16,9 0 3-16,-2 0-1 15,6 0-3-15,0 0-1 16,0 0-3-16,6 0-2 16,9 0-13-16,1 0-16 0,-1 0-9 15</inkml:trace>
  <inkml:trace contextRef="#ctx0" brushRef="#br0" timeOffset="12953.971">23403 10760 18 0,'0'0'17'15,"0"0"-10"-15,0 0 11 16,0 0-5-16,0 0-3 16,0 0-1-16,-29 129-4 15,29-108-2-15,9 1-1 16,7-5-2-16,1-5 2 15,4-5-1-15,-5-4 0 16,-3-3-1-16,-5 0-1 16,4 0 1-16,-1-13 2 15,0-2-2-15,-9-3 0 16,0-3 0-16,-2 4 0 0,0-6 0 16,-4 2 2-16,-14-2-2 15,-2 2 1-15,3 6-1 16,-8 5 3-16,7 6-2 15,-3 4 4-15,11 0-3 16,-1 0 2-16,4 0-2 16,4 0-2-16,3 0 0 15,0 0-1-15,0 0-12 16,0 0-25-16</inkml:trace>
  <inkml:trace contextRef="#ctx0" brushRef="#br0" timeOffset="14364.427">22408 9390 11 0,'0'0'14'16,"0"0"-6"-16,0 0 1 15,0 0-3-15,0 0-1 16,0 0 1-16,-10 32 1 16,6-22 3-16,-7 7-3 15,-5 1-5-15,3 3 1 16,-3 6 0-16,-1-5 1 15,-4 0-2-15,6 0 0 0,1-4 1 16,3-2 7-16,3 4-7 16,-4 2 0-16,8-4-2 15,-3-2 0-15,7-2 0 16,0-4-1-16,0 0 0 16,0 0 0-16,2-3 0 15,19-2 0-15,-2-1-1 16,8-2 1-16,4-2 0 15,7 0 1-15,3 0-1 16,1-2 1-16,4-2 1 16,-1 4-2-16,1 0 0 15,-5 0-2-15,-5 0 2 0,-12 0-5 16,-2 0 1-16,-6-4-12 16,-7-2-3-16,-5 2-14 15,0 0 2-15</inkml:trace>
  <inkml:trace contextRef="#ctx0" brushRef="#br0" timeOffset="14671.121">22610 9585 10 0,'0'0'11'0,"0"0"-1"15,0 0 9-15,0 0-7 16,0 0-3-16,0 0-1 16,-102 204 7-16,86-161-8 15,5-3 6-15,0-8-8 16,9-8-4-16,2-6 0 15,0-8-2-15,0-7-2 16,0-3-13-16,15 0-12 16,5-9-9-16</inkml:trace>
  <inkml:trace contextRef="#ctx0" brushRef="#br0" timeOffset="15047.121">22902 9611 36 0,'0'0'17'16,"0"0"-5"-16,0 0-2 16,0 0 9-16,0 0-2 15,0 0-5-15,-20 190-7 16,20-154 0-16,15-4 2 16,5-7-3-16,3-10-4 15,4-6-1-15,-8-8 1 16,4-1 0-16,-7-3 0 15,-1-19 1-15,-9-3 0 0,-1-2-1 16,-5-2-2-16,0 3 1 16,0 2-3-16,-9 4-2 15,-8 3 5-15,1 9-1 16,-7 3 1-16,6 5 1 16,1 0 0-16,3 0 2 15,9 12-2-15,-1 2-1 16,5-4 0-16,0 3 1 15,5-7-1-15,12-6-17 16,12 0-19-16,0-8-17 16</inkml:trace>
  <inkml:trace contextRef="#ctx0" brushRef="#br0" timeOffset="15405.161">23356 9611 18 0,'0'0'34'15,"0"0"0"-15,0 0-15 16,0 0 7-16,0 0-15 16,0 0-8-16,-71 172 0 15,87-155-3-15,1-4 3 16,6-5-3-16,-6-8-1 16,8 0 1-16,-9 0-1 15,1 0 1-15,-5-8 0 16,1-5-2-16,-9-2-2 0,-2-2 0 15,4-2-9 1,-6 1 2-16,0-1-3 0,0 0 1 16,-8 1 9-16,-7 5 2 15,-3 2 2-15,-5 3 3 16,6 2-2-16,3 1 10 16,3 4-7-16,7-1 2 15,2 2 6-15,2 0-8 16,0 0-4-16,0 0-1 15,0 0-6-15,6 0-11 16,15 0-24-16</inkml:trace>
  <inkml:trace contextRef="#ctx0" brushRef="#br0" timeOffset="15825.942">23916 9529 21 0,'0'0'33'0,"0"0"-9"0,0 0 1 16,0 0-4-16,0 0-12 16,0 0-1-16,0 18 0 15,0-4-5-15,-5 7 0 16,-2 6-2-16,1 7 1 16,6 10 4-16,-2 4-1 15,-3 4 4-15,3-2-2 16,-2-7-5-16,4-16 5 15,0-12-7-15,0-7 0 16,0-8 0-16,0 0-2 16,0 0-5-16,0 0-15 15,0-21-14-15,0-2-12 0,0-6-24 16</inkml:trace>
  <inkml:trace contextRef="#ctx0" brushRef="#br0" timeOffset="16749.469">22599 8407 20 0,'0'0'25'15,"0"0"-19"-15,0 0 4 16,0 0-2-16,0 0 0 16,0 0 4-16,-60 109 0 15,46-81-1-15,-1 2-7 0,1 4 1 16,-3 7-4-16,1-3 1 16,5-4 0-16,0-6-2 15,9-6 2-15,2-6-1 16,0-2 0-16,0-4 0 15,0 0-1-15,15-2-1 16,14-5 1-16,4 0 0 16,5-3 0-16,7 0 2 15,6 0-2-15,-4 0 0 16,7-4 0-16,-8-3-1 16,-5-2 1-16,-10 3-5 15,-16 0-27-15,-2-2 0 16,-13-2 1-16</inkml:trace>
  <inkml:trace contextRef="#ctx0" brushRef="#br0" timeOffset="17049.32">22743 8578 11 0,'0'0'36'15,"0"0"-21"-15,0 0 8 16,0 0-12-16,0 0-6 16,0 0 5-16,-59 82 2 0,47-42-4 15,-1 1 5 1,-1 0-6-16,1 6 5 0,7-2-9 16,-6-1-1-16,8-11 0 15,4-3-1-15,0-10-1 16,0-5 0-16,0-7-5 15,0-4-1-15,0-4-16 16,6 0-17-16,8 0 4 16,1-12 1-16</inkml:trace>
  <inkml:trace contextRef="#ctx0" brushRef="#br0" timeOffset="17437.282">22926 8688 35 0,'0'0'15'16,"0"0"1"-16,0 0-1 0,0 0 1 15,0 0-1-15,0 0-2 16,-31 121-7-16,31-99 5 16,7-6-7-16,15-2-1 15,-2-10-3-15,7-4-4 16,0 0 4-16,0-10 0 15,-6-13 0-15,-2-2 0 16,-11-1 0-16,1-2-15 16,-9 4 6-16,0-1-8 15,-2 9 17-15,-22 4 0 0,-3 8 3 16,-4 4 0-16,-2 0 1 16,-1 13 3-16,14 2 3 15,2 6-6-15,7-7 0 16,11-5 0-16,0 0-4 15,0-7-4-15,13-2 3 16,9 0-4-16,7 0 3 16,5-8-27-16,-3-4-7 15,0-2-13-15</inkml:trace>
  <inkml:trace contextRef="#ctx0" brushRef="#br0" timeOffset="17799.311">23270 8691 27 0,'0'0'7'0,"0"0"4"15,0 0 6-15,0 0-4 16,0 0-4-16,0 0-3 16,57 168 1-16,-30-159-4 15,2-9-2-15,0 0 2 16,0-19-2-16,-2-6-1 15,-11-6 0-15,-3 3 1 16,-9 1-1-16,-4 4 0 16,0 1-1-16,-4 0 1 15,-14 8 0-15,-8 3 0 16,-3 11 4-16,-6 0-3 0,7 8 2 16,6 13 7-16,-1-2-7 15,15 2-1-15,1-1-1 16,7-4 0-16,0-6-1 15,2-4-8-15,20-4-10 16,-2-2-10-16,5 0-22 16</inkml:trace>
  <inkml:trace contextRef="#ctx0" brushRef="#br0" timeOffset="18268.095">23786 8506 40 0,'0'0'20'16,"0"0"0"-16,0 0-1 16,0 0-10-16,0 0-3 15,0 0-2-15,27 14 8 16,-2-8 1-16,-3-4-7 15,3 2-3-15,-10 1-3 16,-4 5-1-16,-6 3 0 0,-5 7 2 16,0 4-1-1,-5 3 0-15,-17 0 0 0,-5 2 0 16,-4-1 0-16,-2 0 1 16,2 0 1-16,-8 0-2 15,8-3 2-15,5-6 5 16,10-3-5-16,16-4 11 15,0-2-8-15,14-4-5 16,26-2 4-16,4-4-3 16,3 0-1-16,7 0 1 15,-8 0-1-15,-4 0 0 16,-9 0 0-16,-8 0-9 16,-9 0 9-16,-5 0-7 15,-7 0-8-15,-2 0 2 16,-2-10-7-16,0-3 3 0,0-2-17 15,0 3-23-15</inkml:trace>
  <inkml:trace contextRef="#ctx0" brushRef="#br0" timeOffset="19851.992">22697 7575 1 0,'0'0'12'0,"0"0"-2"16,0 0-2-16,0 0 0 15,0 0 4-15,0 0 3 0,0-8-5 16,0 7-5-16,0-4-1 16,0 5 5-16,0 0-2 15,0 0 2-15,-9 0-2 16,-9 8-6-16,-2 11 0 15,-4 3 3-15,-7 4 0 16,-6 1 1-16,4 6-4 16,-5-1 5-16,7-4-3 15,12-4-2-15,5-5 6 16,7-7-2-16,7 1-4 16,0-5 0-16,0 1-1 15,25-6 0-15,13 2 0 16,-1-5 1-16,13 1 0 15,-4-1 1-15,6 0-1 16,-8 0-1-16,1 0 0 0,-1-6 1 16,-1-10-4-16,-10-1 3 15,-6 3 0-15,-10 1-11 16,-6 3-23-16,-11 2 6 16,0-1-24-16</inkml:trace>
  <inkml:trace contextRef="#ctx0" brushRef="#br0" timeOffset="20108.311">22772 7688 38 0,'0'0'25'0,"0"0"-11"15,0 0-3-15,0 0-6 16,0 0 5-16,0 0 9 15,-146 170-9-15,117-120 2 16,4 3-3-16,7-1 2 16,5-8-9-16,11-10 0 15,2-10-2-15,0-13-2 16,0-6 1-16,0-5-15 16,6 0-27-16,15-9 0 15,-2-16-12-15</inkml:trace>
  <inkml:trace contextRef="#ctx0" brushRef="#br0" timeOffset="20513.223">23129 7716 21 0,'0'0'12'0,"0"0"-3"16,0 0 9-16,0 0-5 0,0 0-2 16,0 0-2-1,-2 154-7-15,11-130 5 0,9-5-5 16,-3-5 0-16,3-10-2 16,3-4 2-16,-4 0-2 15,3-6 0-15,0-19 0 16,-4-7-1-16,-10-2-9 15,1 0-2-15,-7 6 9 16,0 6 3-16,-9 8 0 16,-11 8 1-16,-4 4-1 15,-5 2 5-15,2 0-1 16,9 6 0-16,5 4 3 16,4 0-5-16,9 0-1 15,0 0-1-15,0 0-2 16,13-6-3-16,12-4-9 15,2 0-19-15</inkml:trace>
  <inkml:trace contextRef="#ctx0" brushRef="#br0" timeOffset="20887.223">23584 7678 28 0,'0'0'18'15,"0"0"-2"-15,0 0-2 16,0 0 2-16,0 0-6 16,0 0-4-16,-58 160-1 15,64-140-3-15,17-6-1 16,2-4 1-16,-8-7-1 0,5-3 0 16,-1 0-1-16,-6-21 0 15,3-2 0-15,-5-7 1 16,-2 5-1-16,-11 0 0 15,0 4-3-15,0 3 2 16,-11 6 1-16,-14 5 1 16,-4 4 2-16,6 3 3 15,-6 0 8-15,4 0-6 16,7 10-3-16,5-2-2 16,8 0-3-16,5-4-3 15,0-2 3-15,22-2-13 16,7 0-20-16,12-10-14 15</inkml:trace>
  <inkml:trace contextRef="#ctx0" brushRef="#br0" timeOffset="21420.954">24081 7474 33 0,'0'0'18'0,"0"0"-7"15,0 0 0-15,0 0-5 0,0 0 4 16,0 0 1 0,37 23-6-16,-10-23 6 0,-2 0-4 15,-8 0-4-15,-5 0-3 16,-8 6 0-16,-4 4 0 15,0 9 0-15,0 5 1 16,-16 2 0-16,-3 5 0 16,-6 0-1-16,-2-3 1 15,0-4-1-15,5-4 1 16,-2-2-1-16,8-3 0 16,7-7 2-16,5 1-2 15,4-3 1-15,0-6 2 16,25 0-1-16,-2 0-1 0,11 0-1 15,-7 0 1 1,-9 0-2-16,-1 0 1 0,-5 0 0 16,-1 0 0-16,-7 4 0 15,-4 17 0-15,0 2 0 16,0 7 0-16,-11 1 3 16,-7-4 0-16,-4 0 3 15,0-5 1-15,-7-2-6 16,2-3 2-16,-2-3-3 15,-2-1-2-15,2-5 1 16,6-6-27-16,8-2 0 16,11 0-16-16</inkml:trace>
  <inkml:trace contextRef="#ctx0" brushRef="#br0" timeOffset="23972.078">22811 11153 16 0,'0'0'15'15,"0"0"-10"1,0 0 7-16,0 0-1 0,0 0 2 16,0 0 2-16,0 54 1 15,0-30-2-15,0 9-5 16,0 10 4-16,0 14-6 15,0 9-2-15,0 18 3 16,0 14-5-16,2 16-3 16,9 7 8-16,0-2-1 15,-2-6-2-15,4-14 5 16,-1-13-10-16,1-13 4 16,-9-20-3-16,5-12-1 15,-7-15 3-15,-2-11-3 16,0-9 1-16,0-3-2 15,0-3 1-15,0 0-2 0,0 0 1 16,0 0-2-16,0-3 3 16,0-9-5-16,0 0-8 15,0 1-2-15,0-5-18 16,0-5-21-16,0 1-20 16</inkml:trace>
  <inkml:trace contextRef="#ctx0" brushRef="#br0" timeOffset="24522.957">23017 11289 10 0,'0'0'28'0,"0"0"-9"0,0 0 5 16,0 0-9-16,0 0 1 16,0 0 1-16,-6-4-8 15,6 4-3-15,0 24-1 16,0 14 2-16,0 16 6 16,0 11-11-16,0 12 0 15,0 8 7-15,2 13-4 16,0 13 3-16,0 3-5 15,6 0-1-15,-8-10-1 16,4-11 5-16,7-14-6 16,-7-12 2-16,6-13 1 15,1-13-3-15,-5-10 0 16,3-10-2-16,-4-10 0 0,4-6-1 16,-5-5-16-16,0 0-15 15,1-23 10-15,-5-4 1 16,0-4-17-16,0-1-12 15</inkml:trace>
  <inkml:trace contextRef="#ctx0" brushRef="#br0" timeOffset="24936.056">22739 12318 64 0,'0'0'12'15,"0"0"-6"-15,0 0 2 16,0 0 3-16,0 0-5 16,0 0 1-16,96 210-1 15,-76-166 3-15,0-2-1 16,2-9 0-16,3-8 0 15,-5-8-5-15,9-7 0 16,2-10-3-16,13 0-11 16,10-24 11-16,15-14 5 15,3-10-1-15,10-7-2 0,-8 4-1 16,-12 7-1-16,-13 11 1 16,-25 13 0-16,-10 11-1 15,-5 4 0-15,-7 3 2 16,-2 2-1-16,0 0 0 15,0 0 0-15,0 0-1 16,0 0-6-16,0 0-11 16,0 0-18-16,0 0-3 15,0 0-21-15</inkml:trace>
  <inkml:trace contextRef="#ctx0" brushRef="#br0" timeOffset="25680.142">23715 12675 28 0,'0'0'30'0,"0"0"-6"0,0 0-1 16,0 0 0-16,0 0-7 16,0 0 0-16,89-76-9 15,-66 76 0-15,-4 0 6 16,4 0-9-16,-5 0-1 15,-3 0-3-15,-1 6-2 16,-3 4 0-16,-5 2-14 16,-6 0-33-16,0-4-3 15</inkml:trace>
  <inkml:trace contextRef="#ctx0" brushRef="#br0" timeOffset="25875.625">23697 12821 42 0,'0'0'7'16,"0"0"-2"-16,0 0 8 16,0 0-7-16,0 0-5 15,0 0-1-15,-24 105-11 16,24-105-18-16</inkml:trace>
  <inkml:trace contextRef="#ctx0" brushRef="#br0" timeOffset="26094.283">23697 12821 45 0,'99'-6'22'0,"-99"6"9"15,0 0-11-15,0 0-6 16,0 0-8-16,0 0-6 15,287-162 0-15,-269 160 0 16,-7 2 0-16,-5 0-4 16,-1 4 1-16,-5 18 3 15,0 2 1-15,-9 2-1 16,-7 0-10-16,-6-1-22 16,2-4-13-16</inkml:trace>
  <inkml:trace contextRef="#ctx0" brushRef="#br0" timeOffset="26707.647">23909 12934 52 0,'0'0'15'0,"0"0"-7"15,0 0-5-15,0 0-3 16,0 0-3-16,0 0 2 15,0 2 1-15,4 6 0 16,-1 4 3-16,-1 4 0 0,-2-2 3 16,0 6 0-1,0 2-4-15,0 6 5 0,-5 5-5 16,1-4-2-16,4-1 3 16,0-6-2-16,0-4-1 15,16-4 0-15,1-2-1 16,10-2 1-16,-5 1 2 15,3-1-2-15,-8 0 1 16,-5-2-1-16,-1 0 0 16,-11-2 0-16,0 2 0 15,0 2 2-15,-9-2-2 16,-9 0 0-16,-1-5 0 16,-6-3-7-16,0 0-3 15,-2 0 1-15,3 0 1 16,-5-5 8-16,3-5 2 15,-1 2 0-15,9 3 5 16,7 1-2-16,3 1 5 0,8 1 3 16,0-4-11-16,8-5 0 15,19-8 6-15,8-8-1 16,14-7 4-16,11-11-5 16,4-10-1-16,15-9 2 15,8-4-4-15,4 0 4 16,5-1-6-16,6 7 2 15,-4 6-3-15,-11 8-3 16,-13 14-2-16,-21 9 5 16,-14 12-15-16,-20 8-5 0,-5 5-2 15,-14 0-5 1,0 5-12-16</inkml:trace>
  <inkml:trace contextRef="#ctx0" brushRef="#br0" timeOffset="27028.784">24430 12655 31 0,'0'0'5'15,"0"0"6"-15,0 0 2 16,0 0 1-16,0 0-8 16,0 0-3-16,-4 254 2 15,4-222-3-15,0-11-1 16,4-13-1-16,6-8 0 15,3-6-20-15,3-30-10 16,-1-13-6-16</inkml:trace>
  <inkml:trace contextRef="#ctx0" brushRef="#br0" timeOffset="27194.344">24698 12516 12 0,'0'0'19'0,"0"0"1"16,0 0 0-16,0 0-3 15,0 0-8-15,0 0-2 16,-121 370-4-16,106-326-1 16,6-6-2-16,-2-10 0 15,4-8-23-15,3-6-34 16</inkml:trace>
  <inkml:trace contextRef="#ctx0" brushRef="#br0" timeOffset="27675.729">24417 13166 51 0,'0'0'25'0,"0"0"-12"15,0 0-1-15,0 0-4 16,0 0-4-16,0 0 11 16,214-238-10-16,-174 212 5 15,-5 7-4-15,-8 9-6 16,-4 6-1-16,-8 4-1 15,-3 0 0-15,-10 0-5 16,0 21-4-16,-2 7 9 16,0 7-2-16,-2 3 2 0,-10 4 2 15,1-9 0 1,3-3-6-16,-4-12-7 0,3-5-1 16,3-13-7-16,-1 0 2 15,0-5-8-15,-2-13 9 16,1 0 18-16,-3 4 0 15,1 2 7-15,6 6 15 16,0 4 0-16,-1 2 3 16,3 0-10-16,-2 14-7 15,-4 16-3-15,2 8-5 16,-1 2 4-16,3 7 4 16,0 1 3-16,-4-5-5 15,4 0-2-15,0-9 1 16,-3-12 1-16,7-8-4 15,-2-10 1-15,2-4-3 0,0 0-12 16,0-24-26-16,11-9-8 16</inkml:trace>
  <inkml:trace contextRef="#ctx0" brushRef="#br0" timeOffset="28290.088">25119 12562 61 0,'0'0'21'16,"0"0"-16"-16,0 0-3 15,0 0 7-15,0 0-8 16,0 0 0-16,29 97-1 15,-20-92-2-15,-3-5-1 16,3 0-30-16,3-13-5 16</inkml:trace>
  <inkml:trace contextRef="#ctx0" brushRef="#br0" timeOffset="28493.542">25346 12462 33 0,'0'0'22'0,"0"0"2"16,0 0-13-16,0 0 4 16,0 0-7-16,0 0 3 15,-160 402-6-15,124-343 6 16,7-8-4-16,7-13-6 16,1-17-1-16,11-18-18 15,-1-3-38-15</inkml:trace>
  <inkml:trace contextRef="#ctx0" brushRef="#br0" timeOffset="28882.1">25041 12912 53 0,'0'0'35'0,"0"0"-13"16,0 0 1-16,0 0-7 15,0 0-8-15,0 0 4 16,185-171-6-16,-148 155-4 15,-3 7-2-15,-14 9 1 16,-4 0-2-16,-3 5-8 16,-4 19 5-16,-7 10 4 15,-2 6 1-15,0 2 0 16,-7 5-1-16,-10-2 0 16,-3-1-2-16,-7 0 3 15,-2 1-1-15,0-9 2 16,0-8 0-16,2-10-2 0,14-12 0 15,11-6-2 1,2-16-2-16,0-22-11 0,27-10 10 16,6-4 5-16,7 6 0 15,-5 8-2-15,-1 8 2 16,-10 10 0-16,-3 10-1 16,-8 3 1-16,-7 7-9 15,2 0-4-15,-6 0-7 16,-2 0-3-16,0 0-11 15</inkml:trace>
  <inkml:trace contextRef="#ctx0" brushRef="#br0" timeOffset="29146.02">25616 12410 31 0,'0'0'40'16,"0"0"-40"-16,0 0 0 16,0 0 4-16,0 0 0 15,0 0-4-15,27 47 0 16,-10-47-9-16,6 0-14 15,-1-4 6-15,2-16-10 0</inkml:trace>
  <inkml:trace contextRef="#ctx0" brushRef="#br0" timeOffset="29278.662">25799 12400 12 0,'0'0'22'16,"0"0"-10"-16,0 0-3 16,0 0 0-16,0 0-8 15,0 0 8-15,-52 162-8 16,39-147-1-16,8-3 0 15,-10-8-18-15,6-2-33 16</inkml:trace>
  <inkml:trace contextRef="#ctx0" brushRef="#br0" timeOffset="29445.215">25629 12693 32 0,'0'0'26'16,"0"0"-7"-16,0 0-12 15,0 0-3-15,0 0-1 16,0 0-2-16,-82 209 1 16,77-199 1-16,3-10-3 15,2 0-8-15,0-21-28 16</inkml:trace>
  <inkml:trace contextRef="#ctx0" brushRef="#br0" timeOffset="29678.592">25629 12693 26 0,'-9'0'44'16,"9"0"-18"-16,0 0 2 0,0 0 0 16,0 0-14-16,0 0-5 15,223-127-6-15,-192 120 3 16,-4 7-6-16,-9 0-1 16,-7 10-9-16,-11 20 7 15,0 6 3-15,0 8 5 16,-16 4-4-16,-6 0 0 15,-5-5-1-15,5-9 0 16,-5-14-9-16,5-10-14 16,2-10-22-16,-5 0 5 15</inkml:trace>
  <inkml:trace contextRef="#ctx0" brushRef="#br0" timeOffset="30062.099">25703 12785 17 0,'0'0'27'0,"0"0"-3"16,0 0-7-16,0 0-6 15,0 0-7-15,0 0 1 16,73-44 0-16,-55 36-1 16,-5 2 1-16,2 6-4 15,-5 0 3-15,-1 0-4 16,-9 8-8-16,0 13 8 16,0 4 3-16,-23 3-3 15,-4 2-7-15,-4 0 0 16,-2-3-8-16,-9-1 14 15,0-1-2-15,-10 0 3 0,8 0 4 16,3 2-2-16,10-5 11 16,14-4 0-16,9-4-6 15,8-8 4-15,8-6-9 16,27 0 2-16,7-4 5 16,12-20 0-16,6-6-5 15,5-5-1-15,-7 2-3 16,-2 1 0-16,-10 6 0 15,-6 2-3-15,-11 6 2 16,-9 1-3-16,-9 4-14 16,-6 0-28-16,-5 0 19 15,0-2-9-15</inkml:trace>
  <inkml:trace contextRef="#ctx0" brushRef="#br0" timeOffset="30268.247">25834 12685 1 0,'0'0'58'16,"0"0"-37"-16,0 0-9 16,0 0 11-16,0 0-9 15,0 0-3-15,-22 188 3 16,13-125-5-16,5 4-6 16,-8 0 5-16,8-4-4 15,-3-10-4-15,5-9 0 16,2-5-8-16,0-14-29 0,0-12-14 15,0-11-23 1</inkml:trace>
  <inkml:trace contextRef="#ctx0" brushRef="#br0" timeOffset="30497.156">26113 12641 46 0,'0'0'3'0,"0"0"10"16,0 0-5-16,0 0 0 0,0 0 8 15,0 0-8 1,-121 173-5-16,92-135-1 0,9-11-2 16,3-4-1-16,10-11-2 15,7-10-22-15,0-2-15 16</inkml:trace>
  <inkml:trace contextRef="#ctx0" brushRef="#br0" timeOffset="30645.76">26013 12879 20 0,'0'0'21'15,"0"0"-2"-15,0 0-5 16,0 0-11-16,0 0 7 16,0 0-7-16,2 260 0 15,-2-219-3-15,0-10 1 0,0-14-1 16,4-11-2-1,-2-6-15-15,7-9-35 0</inkml:trace>
  <inkml:trace contextRef="#ctx0" brushRef="#br0" timeOffset="30816.305">26291 12544 77 0,'0'0'19'0,"0"0"-8"16,0 0-6-16,0 0-2 16,0 0-3-16,0 0-2 15,-7 139-33-15,-4-123-12 0</inkml:trace>
  <inkml:trace contextRef="#ctx0" brushRef="#br0" timeOffset="31364.836">26173 12852 41 0,'0'0'26'0,"0"0"-7"16,0 0-7-16,0 0-1 16,0 0-9-16,0 0 0 15,111-99-2-15,-104 91 1 16,-7 8-1-16,0 0 1 16,0 16 4-16,-16 12 1 15,-1 8-5-15,3-3-1 16,7-1 5-16,5-6-5 15,2-8 0-15,0-6 2 16,7-8-2-16,9-4 0 0,-1 0 0 16,3-9-4-16,-1-4 2 15,4-1 2-15,-4 6 0 16,-1 2-1-16,-7 3 2 16,-5 3-1-16,1 0 0 15,-5 0 0-15,0 17 0 16,0 5 0-16,-3 6 2 15,-12-2 0-15,-3 4 0 16,-6-4-1-16,-5-2 0 16,2 2 1-16,0-6 5 0,7-6 4 15,7 0 2 1,9-8 5-16,-1 0-11 0,5-2 1 16,0-4-7-16,18 0 1 15,13-12 1-15,2-8 0 16,5-4 0-16,-2 4-3 15,0 4 0-15,-5 4-1 16,0 6 1-16,-6 3 0 16,-10 3-1-16,-1 0 1 15,-8 0 0-15,1 0 0 16,-7 0 0-16,2 0 0 16,0 0-1-16,0 0-21 15,-2-1-21-15,0-6-23 16</inkml:trace>
  <inkml:trace contextRef="#ctx0" brushRef="#br0" timeOffset="31614.068">26815 12980 94 0,'0'0'24'0,"0"0"-7"15,0 0 0-15,0 0-13 0,0 0 1 16,0 0-5-16,35 164 0 16,-35-146-1-16,0-2-24 15,-8-8-33-15</inkml:trace>
  <inkml:trace contextRef="#ctx0" brushRef="#br0" timeOffset="32429.885">23898 13998 30 0,'0'0'20'0,"0"0"-2"16,0 0-3-16,0 0 1 15,0 0 2-15,0 0 5 0,-13 39-2 16,-1-7-6-16,1 6 1 16,-1 6-4-16,3 0 1 15,7 2-9-15,2-4-1 16,2-10-1-16,0 0 0 15,0-14-2-15,0-6 0 16,11-10-10-16,7-2-35 16,6-15 4-16,5-24-23 15</inkml:trace>
  <inkml:trace contextRef="#ctx0" brushRef="#br0" timeOffset="32722.104">24328 13797 28 0,'0'0'38'16,"0"0"-21"-16,0 0-2 15,0 0-7-15,0 0 0 16,0 0 0-16,-172 225-6 16,155-203 3-16,1-4 1 15,7-8-2-15,9-4 7 16,0-1-7-16,15-5-4 15,24 0 1-15,5-21 0 16,5 0 2-16,2 1-3 16,-8 7-1-16,-3 6-1 15,-9 4 2-15,-13 3-8 16,-5 0-10-16,-9 0-8 0,-4 0 4 16,0 0-19-16</inkml:trace>
  <inkml:trace contextRef="#ctx0" brushRef="#br0" timeOffset="32917.587">24370 14131 67 0,'0'0'30'16,"0"0"-2"-16,0 0-5 16,0 0-11-16,0 0-7 15,0 0 0-15,0 208-1 0,0-186-1 16,-7-7-2-1,5-5-1-15,0-3-1 0,2-7-26 16,0 0-26-16,0-2-9 16</inkml:trace>
  <inkml:trace contextRef="#ctx0" brushRef="#br0" timeOffset="33224.762">24785 13847 7 0,'0'0'31'16,"0"0"-21"-16,0 0 13 15,0 0-5-15,0 0-8 16,0 0 5-16,73-43-9 16,-64 43-2-16,-6 0-3 15,-1 0-1-15,-2 0-1 16,0 0-3-16,0 0-1 16,0 2-32-16,0-2-29 15</inkml:trace>
  <inkml:trace contextRef="#ctx0" brushRef="#br0" timeOffset="33581.863">24785 13847 78 0,'-43'142'11'0,"43"-142"2"16,0 0 0-16,0 0-5 15,0 0 3-15,0 0-3 16,-46 175-5-16,46-175-3 15,0 0-3-15,0-21-15 16,4-7 0-16,14-4-22 16,2 1 7-16,-2 7 3 0,1 3 30 15,4 0 6 1,-3 3 8-16,5-2 8 0,4 2-7 16,-3 2 8-16,1-2 0 15,-7 6-11-15,-7 5-7 16,-1 4-3-16,-8 3-2 15,-2 0 0-15,-2 10 4 16,0 10 8-16,0 4-9 16,0-2-3-16,0-4-1 15,0-6-41-15,-8-3-20 16</inkml:trace>
  <inkml:trace contextRef="#ctx0" brushRef="#br0" timeOffset="34244.094">24833 14115 52 0,'0'0'45'0,"0"0"-33"15,0 0 0-15,0 0-5 16,0 0-7-16,0 0 0 16,16 0 1-16,-11 0 0 15,-5 0-2-15,0 0 1 16,0 4-1-16,2 8 1 15,-2 4 2-15,4 2-2 16,6 0 3-16,-6 2-3 16,7-2 2-16,2-2-2 15,3-1 1-15,4-6-1 0,2 1 0 16,-4-2 0-16,-3-4 0 16,-5 4 0-16,-10 4-1 15,0 0 1-15,0 6 0 16,-2 1 3-16,-17-7-3 15,1-3 0-15,1-3-1 16,-1-2 1-16,-4-4-3 16,2 0 2-16,-7 0-1 15,2 0 2-15,6 0 0 16,-6 0 6-16,11 0 5 16,8-1-9-16,6-4 3 15,0-4-4-15,4-10 1 16,23-3 3-16,6-3-2 15,6-2-2-15,-6 4 0 16,5-2 0-16,-5 6-1 0,5-2 0 16,-5 5-1-16,5 0 0 15,-7-2-2-15,3 0-17 16,-6-4 6-16,1-1-5 16,-2 0-3-16,4-1-11 15,5-2-21-15,-5 3 54 16,0 6 13-16,-6 2-10 15,2 3 14-15,-5 6-3 16,1 0 27-16,1 5-27 16,-4-2-3-16,0 3 18 0,0-2-27 15,-11 0-2 1,0 0 1-16,-7-2-1 0,-2 2-3 16,0-4-13-16,0 0-14 15,0-2 0-15,-11 0-12 16</inkml:trace>
  <inkml:trace contextRef="#ctx0" brushRef="#br0" timeOffset="34884.382">25386 13847 61 0,'0'0'29'0,"0"0"-10"15,0 0-6-15,0 0-7 0,0 0 3 16,0 0-3-16,-22 169 6 16,15-138-5-16,-2-4 2 15,3-10-5-15,6-9-3 16,0-8-2-16,0 0-1 16,0-16-20-16,0-19-2 15,15-5-3-15,1-2 7 16,-1 0 0-16,8 2 9 15,-5 6 10-15,-5 6 1 16,1 10 4-16,-10 5 6 16,0 13 1-16,-4 0-4 15,0 5 0-15,0 19 7 16,0 10 2-16,-6 2-4 0,-4 8 1 16,2 2-5-16,-11 1 0 15,2-3-5-15,-3-1 2 16,-7-8-4-16,10-9-1 15,-4-8 0-15,13-8-3 16,1-5 2-16,5-5-2 16,2 0 2-16,0 0-8 15,0 0 9-15,9-7 3 16,6-7-3-16,1-7 1 16,13-4 1-16,0-2-1 15,4-9 0-15,5-1 0 16,-7 3 0-16,-2 5-1 15,-2 12 0-15,-2 10-1 16,-8 7 0-16,-3 4-2 0,-6 24 2 16,-3 7 0-16,-5 3 0 15,0 0 0-15,0-4 1 16,-9-4-8-16,-7-6 0 16,1-6-6-16,-1-7-2 15,1-10-8-15,1-1-3 16,-1 0 6-16,1-22-12 15</inkml:trace>
  <inkml:trace contextRef="#ctx0" brushRef="#br0" timeOffset="35046.987">25489 14111 13 0,'0'0'23'0,"0"0"-4"15,0 0-4-15,0 0-5 16,0 0-6-16,0 0 2 0,-18 80 5 16,11-42 2-16,5 4 7 15,2 1-11-15,0-4 2 16,0-1-5-16,0-7-3 15,0-10 1-15,0-6-4 16,0-14-5-16,0-1-32 16,0-1-33-16</inkml:trace>
  <inkml:trace contextRef="#ctx0" brushRef="#br0" timeOffset="35327.236">26059 13898 34 0,'0'0'103'16,"0"0"-74"-16,0 0-8 15,0 0-12-15,0 0-8 16,0 0 0-16,40-18 6 15,-9 6-7-15,-2 2 0 16,-2 4 1-16,-9 1-1 16,-7 5 0-16,-11 0-10 15,0 0-32-15,0 17-15 0,-15-1-22 16</inkml:trace>
  <inkml:trace contextRef="#ctx0" brushRef="#br0" timeOffset="35500.773">26032 14059 92 0,'0'0'51'16,"0"0"-25"-16,0 0-3 15,0 0-11-15,0 0-7 16,0 0-3-16,87-16-2 16,-69 3-1-16,2 4-7 15,-2-1-41-15,-1-3-18 16,4 4-10-16</inkml:trace>
  <inkml:trace contextRef="#ctx0" brushRef="#br0" timeOffset="36066.937">26685 13854 28 0,'0'0'48'15,"0"0"-23"-15,0 0-8 16,0 0 6-16,0 0-16 16,0 0-6-16,31-181 1 0,-31 163-2 15,0 10 2 1,-15 8-2-16,-10 0 0 0,-6 22 4 16,2 12 10-16,-7 4-13 15,14 1 4-15,0-3 1 16,15-2 2-16,0-1 4 15,7-4-11-15,0-2 2 16,12-8-3-16,12 1 2 16,3-4-2-16,-5 1 0 15,1 0-1-15,-6-1 1 16,-3 2 0-16,-3-2 0 16,-11 3 0-16,0-2-7 15,0-9-1-15,-11 5 0 16,-7-5 3-16,-9-4-2 15,0-4 1-15,-2 0-6 0,0 0 12 16,5 0 1-16,6-6 1 16,5-2 10-16,11-3 0 15,2 0-6-15,0-9 3 16,26-6-4-16,5-6-5 16,8-3 2-16,-4-1-2 15,3 2 0-15,-5 4-3 16,-4 4 0-16,-6 8-1 15,-13 5-1-15,0 8-1 16,-6 5-3-16,-4 0 8 16,0 0-8-16,0 0-4 15,0 0-16-15,0 0-23 0</inkml:trace>
  <inkml:trace contextRef="#ctx0" brushRef="#br0" timeOffset="36898.67">27052 13632 0 0,'0'0'39'0,"0"0"-17"16,0 0 2-16,0 0-11 15,0 0-10-15,0 0 11 16,0 52 3-16,-6-12-3 16,4 2-1-16,-5 6 1 15,1 0-5-15,-4 2-1 16,4-4-1-16,-5-6-7 15,7-11 4-15,-4-15-4 0,8-8 0 16,0-6 0-16,0 0-8 16,3-23 6-16,17-7-2 15,0 0 4-15,-3 0-4 16,4 8 4-16,-7 6 5 16,1 4-2-16,-4 6-3 15,-2 5 2-15,0 1-2 16,-3 0-3-16,1 0 3 15,-2 12-3-15,-3 7 3 16,-2 6 1-16,0 6 0 16,0-2 3-16,-5-3-4 15,-8-1 1-15,-2-4 0 0,-3-8 0 16,-3-2 1-16,8-7 1 16,-3-4-2-16,3 0-1 15,7 0 0-15,-4-16-19 16,10-6-10-16,0-3 4 15,0-1-16-15,16 5-10 16</inkml:trace>
  <inkml:trace contextRef="#ctx0" brushRef="#br0" timeOffset="37140.024">27289 13839 29 0,'0'0'14'0,"0"0"-7"0,0 0 5 16,0 0-2-16,0 0 3 15,0 0 0-15,14 105 0 16,-12-85-6-16,2 0 2 16,1-2-5-16,-3-4-2 15,-2-3-2-15,0-5-1 16,0-6-14-16,4 0-20 15,5-11-14-15</inkml:trace>
  <inkml:trace contextRef="#ctx0" brushRef="#br0" timeOffset="37334.504">27443 13690 57 0,'0'0'17'15,"0"0"-1"-15,0 0-3 16,0 0-6-16,0 0-4 16,0 0 2-16,-5 124-4 15,5-116-1-15,0-8-5 16,0 0-32-16,5-2-15 16</inkml:trace>
  <inkml:trace contextRef="#ctx0" brushRef="#br0" timeOffset="37649.661">27586 13525 34 0,'0'0'13'0,"0"0"16"15,0 0-16-15,0 0-1 16,0 0 8-16,0 0-9 15,-27 269-4-15,27-222 9 16,0 1-5-16,4-7-5 16,7 1-6-16,1-7 1 15,5-8 3-15,-1-4-3 0,3-11-1 16,2-9 0 0,6-3-4-16,-7 0 2 0,4-3 2 15,-4-11-10-15,-4-4 6 16,-5 2-23-16,-2-3 6 15,-7 0-6-15,-2 0-25 16</inkml:trace>
  <inkml:trace contextRef="#ctx0" brushRef="#br0" timeOffset="38188.975">27492 13694 0 0,'0'0'32'16,"0"0"-9"-16,0 0 2 16,0 0-4-16,0 0 4 15,0 0-8-15,40-22-5 16,-13 18 5-16,2 0-8 16,4-5-4-16,0 3-2 15,-1 1 1-15,-1 1-4 16,-9 1 3-16,-2 3-3 15,-4 0 0-15,-3 0-1 0,-9 0-2 16,-2 0-3-16,-2 0-15 16,0 0-12-16,0 0-8 15,0-10-30-15</inkml:trace>
  <inkml:trace contextRef="#ctx0" brushRef="#br0" timeOffset="39083.588">24399 14783 4 0,'0'0'22'16,"0"0"-7"-16,0 0 3 0,0 0 3 15,0 0 1-15,0 0-15 16,-36 0 0-16,28 24 9 16,6 3-6-16,-5 5 11 15,4 6-4-15,3-3-9 16,0 5 4-16,0-7-5 15,0 2-3-15,12-3 0 16,-4-7-4-16,6-6 3 0,-1-9-3 16,8-10-9-1,-4 0 0-15,3-4-34 0,7-23-8 16,0-4 4-16</inkml:trace>
  <inkml:trace contextRef="#ctx0" brushRef="#br0" timeOffset="39638.005">24673 14702 50 0,'0'0'25'0,"0"0"-12"16,0 0-1-16,0 0 1 15,0 0-2-15,0 0-3 16,-31 256-2-16,31-219 1 16,0-7-2-16,0-1-4 15,0-14 0-15,0-7 0 16,0-6-1-16,0-2 0 15,2-8-3-15,10-17 3 16,-1-9 0-16,-1-1-1 16,9 3 0-16,-4 3-2 15,1 4 1-15,-1 8 1 16,1 9-2-16,-3 5 3 0,-6 3 0 16,2 0-2-16,2 3-1 15,-9 16 3-15,0 5 2 16,-2 4 0-16,0 6-1 15,0 0 2-15,0 0-1 16,-11-4 4-16,-5-3-2 16,-1-8-4-16,1-5 4 15,5-7 2-15,7-7 1 16,-3 0-7-16,7-18-5 16,0-9 3-16,0-1-1 0,5-2-25 15,8 8 1 1,-2 0-12-16,7 4-15 15</inkml:trace>
  <inkml:trace contextRef="#ctx0" brushRef="#br0" timeOffset="39856.418">24927 14777 36 0,'0'0'33'0,"0"0"-15"16,0 0-7-16,0 0 2 0,0 0-2 16,0 0-7-1,36 127-3-15,-29-113 2 0,-7-1-2 16,6-7-1-16,3-6-3 16,3 0-32-16,-4-16-22 15</inkml:trace>
  <inkml:trace contextRef="#ctx0" brushRef="#br0" timeOffset="40105.754">24927 14777 11 0,'159'-5'28'0,"-159"5"-11"16,0 0 2-16,0 0-7 15,0 0 1-15,0 0-7 16,-23 205 1-16,5-159 5 0,-1 0-2 15,-8-2 6-15,-2-8 1 16,2-5-8-16,2-7-2 16,5-6-1-16,7-8-6 15,2-10-1-15,9 0-15 16,2-8-14-16,0-19 0 16,0-7 0-16,11 0-12 15</inkml:trace>
  <inkml:trace contextRef="#ctx0" brushRef="#br0" timeOffset="40416.922">25261 14622 32 0,'0'0'40'16,"0"0"-23"-16,0 0 2 15,0 0-6-15,0 0 4 16,0 0-6-16,7 216-1 16,-4-169 0-16,-3 1 0 15,4-4-8-15,5-6 1 16,-5-14-1-16,7-8 0 16,-4-10-2-16,6-6-3 15,3 0-7-15,6-2 6 16,-2-16 0-16,3-4-7 15,-8 2-15-15,-1 4 1 0,-3-1-2 16,-7 5 3 0,-2-5 0-16</inkml:trace>
  <inkml:trace contextRef="#ctx0" brushRef="#br0" timeOffset="40658.277">25219 14794 28 0,'0'0'57'16,"0"0"-39"-16,0 0-5 16,0 0 3-16,0 0-9 15,0 0-3-15,21-28-1 16,-4 28-3-16,1 0 0 15,6 0-2-15,-4 0-26 16,5 0-22-16</inkml:trace>
  <inkml:trace contextRef="#ctx0" brushRef="#br0" timeOffset="40988.732">25431 14829 39 0,'0'0'32'15,"0"0"-21"-15,0 0-3 16,0 0-5-16,0 0-3 15,0 0-1-15,125-11 1 16,-103 4-1-16,0-2 2 16,-8 4-1-16,-6-3 0 0,-1 3 0 15,-7-2 0 1,0-2-10-16,0-2 1 0,0-6-6 16,0 1-3-16,-13 0-18 15</inkml:trace>
  <inkml:trace contextRef="#ctx0" brushRef="#br0" timeOffset="41181.961">25431 14829 12 0,'82'-131'20'16,"-82"131"-5"-16,0 0-5 16,0 0 5-16,0 0-10 15,0 0 8-15,-38 153-5 16,38-130-4-16,9 7 1 16,5-7 3-16,-6 4-1 15,8-6-3-15,2-7 2 16,0-6-3-16,7-6-3 0,-2-2 0 15,4-2-1-15,0-16 0 16,-4-3-10-16,-5 2-16 16,-5 1-11-16,-7 5-7 15</inkml:trace>
  <inkml:trace contextRef="#ctx0" brushRef="#br0" timeOffset="41540.034">25874 14584 63 0,'0'0'16'0,"0"0"-9"16,0 0-2-16,0 0-4 15,0 0 3-15,0 0 4 16,54 205 3-16,-52-165 7 16,-2-1-2-16,0 4 1 15,0-5-9-15,-9-6-4 16,-9-5-2-16,-7-2-2 15,2-4-4-15,-16-6-27 0,-5-5-8 16,-10-3-15-16</inkml:trace>
  <inkml:trace contextRef="#ctx0" brushRef="#br0" timeOffset="43685.798">24914 14630 3 0,'0'0'13'16,"0"0"-3"-16,0 0 0 15,0 0 0-15,0 0-4 0,0 0-1 16,0 26-3-16,0-24-2 15,0-2 2 1,0 0-2-16,0 2 0 0,0-2 1 16,0 0-1-16,0 0 0 15,0 0 0-15,0 0 1 16,0 0 5-16,0 0-3 16,0 0-1-16,0 0-2 15,0 0 1-15,0 0 0 16,0 0-1-16,0 0 0 15,0 0 6-15,0 0 0 16,0 0 2-16,0 0 0 16,0 0-4-16,0 0 2 0,0 0-3 15,0 0 1-15,0 0 3 16,0 0-3-16,0 0-2 16,0 0 3-16,0 0-5 15,0 2 6-15,0 10 1 16,0 4-6-16,0 5 7 15,4-2 1-15,-2 3-5 16,5-2 0-16,-5 6-2 16,8-2-1-16,-2 1-1 15,3-4 2-15,1 2-2 16,-6-3 0-16,1-6 0 16,-5-4 1-16,-2-4-1 15,0-4 0-15,0-2-1 16,0 0 2-16,0 0-2 15,0 0-3-15,0 0 1 0,0 0 2 16,0 0-2 0,0 0 1-16,2 0 2 0,-2 0-3 15,0 0 3-15,0 0-1 16,0 0 1-16,0 0 1 16,0 0-1-16,0 0 0 15,0 0 0-15,0 0 1 16,0 0-1-16,0 0 0 15,0 0 0-15,0 0 2 16,0 0-2-16,0 0 3 16,0 0-3-16,0 0 1 15,0 0-1-15,0 0 0 0,0 0 0 16,0 0 1-16,0 0 0 16,0 0-1-16,0 0 0 15,0 0 0-15,0 0-1 16,0 0 1-16,0 0 0 15,0 0-1-15,0 0-7 16,0 0-1-16,0 0-4 16,0-2-9-16,0 0-3 15,0-2-20-15</inkml:trace>
  <inkml:trace contextRef="#ctx0" brushRef="#br0" timeOffset="54035.419">24341 14851 43 0,'0'-4'11'0,"0"2"2"15,0 2-2-15,0 0-5 16,0 0 0-16,0 0-2 0,0 0-4 15,18 0 2 1,7 0 0-16,6 0 6 0,9 0 1 16,9 0-2-16,16 0 1 15,8-2 3-15,16-12-8 16,0-3 0-16,-2 3-2 16,-9 5 0-16,-14 7 1 15,-8 2-2-15,-16 0 0 16,-9 0 0-16,-8 6 1 15,-9 2-1-15,-10-4 0 16,0 0-2-16,1-2 1 16,-3-1 2-16,-2-1-1 15,0 0 0-15,-29 0 0 0,-13 0 0 16,-10 0 0 0,-6 0 1-16,-4 9 0 0,-11 4-1 15,0 4 0-15,-10 0 1 16,12 2 0-16,5-2 0 15,20-6 5-15,15-4-5 16,15-4 5-16,5-3-5 16,11 0 1-16,0 0-2 15,18 0 0-15,26-3 0 16,14-8 2-16,9 1-1 16,6 0 2-16,12 4-2 15,9-2-1-15,1-1 2 16,11-2-1-16,-11-5-1 15,-1-1 0-15,-7 4 1 0,-5 3-2 16,-22 3 1-16,-15 7 0 16,-28 0 0-16,-17 0-6 15,0 0 6-15,-15 17 0 16,-18-4 1-16,-12-4-1 16,-10-4 0-16,-5 0 0 15,-10-3-1-15,-8 0 1 16,-2 2-1-16,0-3 0 15,6 4 0-15,14 1 1 16,9-4 2-16,13 1-2 16,14 1 7-16,8-2-6 15,14-2 3-15,2 3-3 16,16-1 2-16,28-2-3 16,25 0 12-16,18 0-2 15,6-14 2-15,1 4-8 0,-7 4 3 16,-14 2-7-16,-19 4 1 15,-12 0-4-15,-15 6 3 16,-18 8-1-16,-9 8 0 16,-7 2 0-16,-29 4 1 15,-12-1 1-15,-10 0 1 16,-9-9-1-16,-9-4-1 16,-18-4 0-16,1-2-1 15,-5-4 4-15,13-4-3 16,18 0 0-16,18 0 2 15,20 0-3-15,18 0 2 0,11 0-2 16,18-4 0-16,33-14 1 16,25 1 3-16,11-4 6 15,13-1-2-15,0 0-1 16,0 1-6-16,-6 10 2 16,-9 1 0-16,-14 8 0 15,-22 2-4-15,-13 0 2 16,-20 0-5-16,-16 6 4 15,-8 14-2-15,-29 4 3 16,-21-1 0-16,-11 0 2 16,-16-6-2-16,-4-4 0 15,-9-5-3-15,2-6 2 16,7-2 1-16,11 0 0 16,20 0 2-16,23 0-1 0,12 0-1 15,23-4 0-15,7-2-1 16,38 4 1-16,26-9 0 15,20-2 5-15,9-3 3 16,8-8-6-16,-4 0 1 16,-2 2 0-16,-8 4 0 15,-14 6-5-15,-13 6 2 16,-15 6 0-16,-28 0-2 16,-13 0 0-16,-11 0 2 15,-27 18-6-15,-21 3 6 16,-24 4 0-16,-10-4 0 15,-5-2 0-15,-11-1-3 0,-5-1 5 16,1 2-2 0,6-2 0-16,18-6 1 0,22-1-1 15,30-4 2-15,12-2-2 16,14-4 2-16,9 0-1 16,29 0-1-16,25 0 4 15,12-1-3-15,16-20 12 16,7-3-3-16,0-5-7 15,-1 4 6-15,-11 1-8 16,-8 4 2-16,-13 3-3 16,-28 10 0-16,-18 7-3 15,-19 0-2-15,-36 7-6 16,-22 16 6-16,-18-2 1 0,-6-2 3 16,-7-2-4-1,-5-4 2-15,1-3 1 0,-5 4 0 16,9-6 2-16,10 0-1 15,23 0 1-15,21 0 0 16,22-4-2-16,13 4 2 16,2 2-2-16,42-1 0 15,23 0 2-15,13-5 7 16,14-4-5-16,4 0 2 16,-9 0-2-16,-6 0 1 15,-25 0-5-15,-23 0 2 16,-12 7-3-16,-19-6-4 0,-4-1-24 15,0 4 0 1,-16-2-12-16,-17 5-45 0</inkml:trace>
  <inkml:trace contextRef="#ctx0" brushRef="#br0" timeOffset="55937.314">21893 13904 4 0,'0'0'15'0,"0"0"2"15,0 0-6-15,0 0-3 16,0 0-6-16,0 0-1 15,0 0 2-15,-52 50 0 16,50-26 1-16,-9 2 5 16,7 9-3-16,-10-2-1 15,5 6-3-15,5 3 3 16,2-4 0-16,2-2 1 16,0 2 0-16,0-1-5 15,4 0 0-15,11 0 1 16,10-4-1-16,4-5 0 15,0-7-1-15,4-7 1 0,3-6-2 16,-5-6 0-16,-2-2-12 16,-2 0-23-16,-11-5-5 15</inkml:trace>
  <inkml:trace contextRef="#ctx0" brushRef="#br0" timeOffset="56487.15">22091 14059 8 0,'0'0'24'16,"0"0"-8"-16,0 0-10 0,0 0 5 15,0 0 0-15,0 0-4 16,-18-11 2-16,18 11-3 16,0 0-1-16,0 0-3 15,-2 7-1-15,2 12-1 16,0 8 4-16,0-4 0 16,0 11 5-16,0 3-7 15,2-1 4-15,3 6 0 16,-1-6-5-16,-4-2 0 15,0-4-1-15,0-6 0 16,0-7 0-16,0-8 0 16,0-5 0-16,0-1 0 15,0-3-5-15,0 0-4 16,4-8-4-16,10-17 0 16,-5-4-4-16,-5-3-22 0,-2-5 10 15</inkml:trace>
  <inkml:trace contextRef="#ctx0" brushRef="#br0" timeOffset="57189.244">22053 14057 2 0,'0'0'15'0,"0"0"0"16,0 0 2-16,0 0 2 16,0 0-2-16,0 0-2 15,45-79-3-15,-34 72-2 16,2-3 0-16,3-1-9 16,3 0 1-16,8-1 0 15,-2 6-2-15,-9 6 0 16,-1 0 0-16,-3 0 0 15,-8 6-1-15,-2 11 0 16,-2 1 1-16,0 10 0 16,0-3 2-16,0-1-2 15,-6 3 0-15,-10-2 0 16,-5-2-1-16,4-4 1 0,-3-1-7 16,-3-4-7-16,4-4 6 15,-2-2 5-15,8-4 3 16,4-2 0-16,0 0 0 15,7 0 0-15,2-2 0 16,0 0 0-16,0 0 1 16,0 0-1-16,0 0 0 15,0 0 0-15,13 0 2 16,5-6 0-16,5-4 2 16,-6 10-1-16,-1 0-2 15,-1 0-1-15,8 0 0 16,-5 0 1-16,-3 8-1 15,1 6 1-15,-5 1-1 16,0 2 0-16,-9 4 1 0,1 2-1 16,-3 4 2-16,0-2-2 15,0 1 2-15,-16-2-2 16,1 1 1-16,-1-4 0 16,1-3 0-16,-6-1-2 15,5-5 1-15,5-6 0 16,3-6 0-16,-4 0 0 15,8 0-1-15,-5-12-2 16,5 0-6-16,-6 0-1 16,8-1-1-16,2 4-20 15,0-6-8-15</inkml:trace>
  <inkml:trace contextRef="#ctx0" brushRef="#br0" timeOffset="57530.935">22423 14066 40 0,'0'0'21'16,"0"0"-9"-16,0 0-7 16,0 0 3-16,0 0-1 15,0 0 0-15,0 0-4 16,27 109 1-16,-19-87 3 16,2-3-5-16,-4 2-2 15,-1-3 1-15,-3-2-1 16,-2-4-1-16,0 1-3 15,0-7-21-15,0-5-7 16,0-1-6-16</inkml:trace>
  <inkml:trace contextRef="#ctx0" brushRef="#br0" timeOffset="57839.118">22574 14022 27 0,'0'0'12'0,"0"0"-4"15,0 0 4-15,0 0-1 16,0 0 1-16,0 0-1 16,-8 163-4-16,-6-119 2 15,-1 2 6-15,-8 0-7 16,5 2-3-16,-6-3-3 0,6 3 1 15,-9-4 0 1,8-4-3-16,-6-6 3 0,9-8-3 16,-1-5-1-16,5-8-3 15,-1-9-18-15,4-4 6 16,4 0-3-16,1-11-24 16</inkml:trace>
  <inkml:trace contextRef="#ctx0" brushRef="#br0" timeOffset="58205.139">22795 13971 17 0,'0'0'18'16,"0"0"-5"-16,0 0 0 15,0 0-3-15,0 0 1 16,0 0-8-16,8 214 5 16,-2-172-3-16,-4-3-3 15,0-6 1-15,2-9-2 16,3-6 1-16,-3-7-2 15,8-8 1-15,-1 0-1 0,7-3 0 16,1 0 0-16,4 0 0 16,-3-11-1-16,2-3 0 15,-6 2-10-15,-5-6-26 16,-5-2 0-16</inkml:trace>
  <inkml:trace contextRef="#ctx0" brushRef="#br0" timeOffset="58492.37">22697 14201 19 0,'0'0'40'15,"0"0"-15"-15,0 0-15 16,0 0-3-16,0 0-7 16,0 0 3-16,96-54 0 15,-51 46 0-15,-3 4 0 16,-5 4-2-16,-1 0-1 16,-7 0 0-16,-2 0-8 15,-9 2-13-15,-1-2-29 16</inkml:trace>
  <inkml:trace contextRef="#ctx0" brushRef="#br0" timeOffset="59074.445">23111 14177 40 0,'0'0'20'0,"0"0"-12"16,0 0-5-16,0 0 4 16,0 0-7-16,0 0 1 0,103 0-1 15,-76-6 1-15,-3 1-1 16,-6 4 0-16,-5 1 0 15,-8-1 0-15,-3-2 0 16,-2-3-1-16,0-2 0 16,0-2-7-16,0-3 1 15,-9 4-1-15,-6 1 6 16,-8 3-1-16,8 5 2 16,-1 0 1-16,1 0 1 15,3 0 2-15,3 9 1 16,3 2 2-16,-1 2-4 15,0 1-1-15,-2-2 0 0,3-4 6 16,-3 0-2-16,4 4 0 16,-4 0 5-16,3 2-3 15,4 0-4-15,2 0-1 16,0-2 0-16,0-2-2 16,0-2 0-16,0 2 1 15,2-4-1-15,2 1 1 16,7-1 0-16,-4 0 0 15,11-3 0-15,-2 1-1 16,-1 2 0-16,7-4 1 16,-1-2-3-16,-2 0 1 15,2 0-20-15,-11 0-15 16</inkml:trace>
  <inkml:trace contextRef="#ctx0" brushRef="#br0" timeOffset="59708.557">23501 13858 27 0,'0'0'29'0,"0"0"-17"15,0 0-7-15,0 0 4 16,0 0 1-16,0 0 2 16,0 0 10-16,58 19-9 15,-47-2-8-15,3 10 9 16,-3 2-13-16,5 1 7 16,-1 1-3-16,1 5-3 15,-1 0 5-15,-1 2-7 0,-3 2 3 16,-7-2-3-1,-4 2 1-15,0 0 2 0,-13 2-3 16,-9 1 0-16,-10-2 2 16,3-5-1-16,-2-1-2 15,-2-8 0-15,-7-8-44 16,-5-5-15-16</inkml:trace>
  <inkml:trace contextRef="#ctx0" brushRef="#br0" timeOffset="61842.878">23858 13940 5 0,'0'0'12'0,"0"0"-5"15,0 0-3-15,0 0-1 16,0 0 0-16,0 0 3 16,0 6-1-16,0-2 4 15,0 3 4-15,0 0-3 16,0 7-4-16,0 1-2 16,0 4 2-16,0 2-3 15,0-3 1-15,0 8-2 16,0 4 0-16,0 2 0 15,-2 6 5-15,0 0 2 16,-6-1-2-16,4-2 2 0,2-7-4 16,0-4-3-16,-3-10 2 15,5-8-4-15,0-6 2 16,0 0-2-16,0 0 0 16,0 0 0-16,-2 0 0 15,0-12 2-15,0-8-1 16,0-2 0-16,2-2-1 15,0 2 0-15,0-4-1 16,0 2 0-16,0-2 1 16,0 1 0-16,0-2 1 15,0 3-1-15,0-5 0 16,0 12 0-16,0 0 0 16,0 6 0-16,0 0 0 0,0 4 0 15,0-1 0-15,0 2 0 16,2 2 0-16,-2 1 0 15,0 3 1-15,0 0-2 16,0 0 1-16,0 0 0 16,0 0-1-16,0 0-1 15,0 0 2-15,0 0 0 16,0 8 2-16,0 2-3 16,0 2 1-16,0 1 0 15,0 2 0-15,0 2 1 16,0 3-1-16,0 0 0 15,0 2 1-15,0 2-1 0,0 4 0 16,0 0 0-16,0 2 0 16,0 2 0-16,0 0 1 15,0 0-1-15,0-1 0 16,0-6 0-16,4-4-1 16,3-5 1-16,-5-6 1 15,-2-7 0-15,0-3-1 16,2 0 0-16,2 0-3 15,1 0 3-15,-2-13 0 16,-1-9 1-16,0-4-2 16,2-4 2-16,3-3-1 15,-7 3 0-15,0-1 0 16,0 0 0-16,0 3 0 0,0 4 0 16,0 0 0-1,0 4 0-15,0-4 0 0,0 0 0 16,0 0 1-16,-2-2-2 15,-3 4 1-15,3-3 0 16,2 5 0-16,0 4 1 16,0 6-1-16,0 3 0 15,0 2 2-15,0 1-3 16,0 4 1-16,0 0 0 16,0 0 0-16,0 0 1 15,0 0-1-15,0 0 0 16,0 0 0-16,0 0 0 0,0 0 0 15,0 0 0-15,0 0-1 16,0 0 1-16,0 0 0 16,0 0 0-16,0 0 0 15,0 0 0-15,0 0 0 16,0 0 0-16,0 0 2 16,0 0-1-16,0 0-1 15,0 0 0-15,0 0 1 16,0 0-2-16,0 3 1 15,0 9 0-15,0 1 0 16,0 3 1-16,-2 2-1 16,0 4 0-16,0 4 1 15,-6 2-2-15,6 3 1 0,0 0 0 16,0 0 0 0,2 1 1-16,-7-3-1 0,5 4 1 15,2-3-1-15,-2-1 0 16,2-8 0-16,0-4 0 15,0-8 0-15,0-5 1 16,0-2 0-16,0-2-1 16,0 0-2-16,0 0 0 15,0 0 1-15,0 0-5 16,0-8-31-16,0-6-25 16</inkml:trace>
  <inkml:trace contextRef="#ctx0" brushRef="#br0" timeOffset="69451.924">28390 10325 0 0,'0'0'11'0,"0"0"-2"16,0 0 5-16,0 0 1 15,0 0-1-15,0 0 3 0,0 0-4 16,2-26 1 0,-2 24 2-16,0 2-3 0,0 0 0 15,0 0-3-15,0 0-6 16,0 0 0-16,0 0 0 16,0 0-4-16,0 0 6 15,0 0-5-15,0 0-1 16,0 0 3-16,0 0-3 15,0 0 0-15,0 0 0 16,0 0 1-16,0 0-1 16,0 0 0-16,0 0 0 15,0 0 0-15,2-3-4 16,-2 3 4-16,0 0-1 0,0 0 1 16,0 0 0-1,0 0 1-15,0 0 1 0,0 0-2 16,0 0 2-16,0 0-3 15,0 0 1-15,0 0 0 16,0 0-1-16,0 0 2 16,0 0-1-16,0 0 0 15,0 0 1-15,0 0-2 16,0 0 1-16,0 0 0 16,0 0-2-16,0 0 3 15,0 0-1-15,0 0 1 16,0 0 0-16,0 0-2 15,0 0 1-15,0 0 0 0,0 0-1 16,0 0 1-16,0 0-3 16,0 0 2-16,0 0 0 15,0 0 1-15,0 7 0 16,-4 5 0-16,-8-1 0 16,3 3 0-16,3 3 0 15,2 2 0-15,-5 2 1 16,4-1-1-16,-2 0 0 15,5-2 0-15,0-2 0 16,2-4 0-16,0-4 0 16,0 0 0-16,0-4 2 15,11-4-5-15,3 0-2 16,1 0 5-16,1 0 2 16,-1-16-2-16,3-1 0 0,-5 0-1 15,-1 1 2-15,1 0-2 16,-11 6 1-16,0 0 0 15,-2 2-1-15,0 2 1 16,0-3-7-16,-2 2 4 16,-7 1-1-16,1-4 1 15,-4 6 1-15,3-2 2 16,3 1 0-16,4 4 0 16,2 1 0-16,0 0 0 15,0-3 0-15,0 3 0 16,0 0-5-16,0 0-5 15,0 0 10-15,0 0 0 0,0 0 2 16,4-2-2-16,0 1 0 16,3-1-12-16,1-2-18 15,2-4-11-15,3 2 0 16</inkml:trace>
  <inkml:trace contextRef="#ctx0" brushRef="#br0" timeOffset="69875.087">28662 10244 35 0,'0'0'17'16,"0"0"-10"-16,0 0 9 16,0 0-4-16,0 0-7 15,0 0 4-15,0 47-6 16,-10-23-1-16,4-1-1 16,-7 4 0-16,3 1 5 15,-1-3-3-15,5-4 0 16,2-5 4-16,-1-2-5 0,5-4-1 15,0-2 1 1,0 0-2-16,5-2 0 0,10-1-1 16,5-4 1-16,5-1 1 15,-4 0 0-15,4 0-1 16,-7-1 0-16,-3-4-4 16,-1 3-3-16,-5 2-6 15,0-2-6-15,-5 0-17 16,-2-2-18-16</inkml:trace>
  <inkml:trace contextRef="#ctx0" brushRef="#br0" timeOffset="70118.424">28755 10369 8 0,'0'0'31'0,"0"0"-13"16,0 0-7-16,0 0-2 16,0 0 0-16,0 0-6 15,-78 80 2-15,47-44-1 16,-3 4-3-16,3 0 0 16,11 1-1-16,5-1-3 15,1-4-7-15,7-6-34 16</inkml:trace>
  <inkml:trace contextRef="#ctx0" brushRef="#br0" timeOffset="74622.863">28459 9182 35 0,'0'0'14'15,"0"0"-2"-15,0 0 10 16,0 0-10-16,0 0-2 0,0 0-6 16,0 0-1-16,-50-16 3 15,42 18-4-15,-3 12 3 16,-1 8 7-16,8 4-11 16,-5-2 3-16,7 4-2 15,0-9-2-15,2-2 2 16,0-1-2-16,0-4 0 15,0-2 1-15,6-3 0 16,8-3-1-16,6-4 0 16,0 0 0-16,7-13 1 15,2-15-1-15,-2-4-1 16,1-5 0-16,-6 0-8 0,-1-1-3 16,-4 5 2-16,-5 8 2 15,-12 7 6-15,0 8 2 16,-10 6 1-16,-11 2 1 15,-11 2 3-15,1 0-3 16,2 0 4-16,11 2 2 16,7 3-1-16,5-1-4 15,6-4-2-15,0 0-1 16,0 3-1-16,0-3-2 16,15 0-11-16,1 0-6 15,8 0-7-15,-8 0-14 16</inkml:trace>
  <inkml:trace contextRef="#ctx0" brushRef="#br0" timeOffset="75074.656">28804 9025 30 0,'0'0'6'0,"0"0"1"15,0 0 8-15,0 0 0 16,0 0-4-16,0 0-7 16,98 43-4-16,-82-36 1 15,2 1 0-15,-7 1 0 16,-3-1-1-16,-3-1 0 0,-5 2 0 16,0 1 0-1,-9 2 0-15,-11-1 2 0,0-3-1 16,0-2 1-16,5 3-2 15,3-5 0-15,8 0 1 16,-1-2 2-16,5-2-3 16,0 2 1-16,0 2 0 15,0 2 0-15,5 0 1 16,9 4 0-16,-4-2-1 16,3 4 2-16,-1 4-1 15,-3 2-2-15,-7 5 4 16,-2 2 0-16,0 0-1 15,0-6 0-15,0-3 1 0,-15-3 3 16,-8-5-2-16,-10 2 6 16,-12 0-11-16,-13 2 0 15,-13 0-33-15,-2-9-30 16</inkml:trace>
  <inkml:trace contextRef="#ctx0" brushRef="#br0" timeOffset="76646.202">28552 8199 3 0,'0'0'3'0,"0"0"-3"15,0 0 1-15,0 0 1 16,0 0 0-16,0 0 3 16,11 0 1-16,-6 0 2 15,0 0-3-15,-5 0-3 0,0 0 1 16,0 0 0-16,0 0 0 16,0 0 2-16,0 0-2 15,0 0 1-15,0 0-1 16,0 0-3-16,-7 6 3 15,-5 5-2-15,4 2 0 16,-6 9 1-16,-1 2 3 16,2 7-2-16,3-4 3 15,8 0-4-15,2-1 2 16,0-8-3-16,0-6 0 16,12-4-1-16,3-8 0 15,5 0 0-15,4-8 1 16,3-20 1-16,0-4-2 0,-7-5-1 15,-3 3 0 1,-3 5 0-16,-5-2-3 0,-9 7 4 16,0 6-1-16,-2 4 1 15,-21 6 0-15,6 2 1 16,1 2-1-16,5 2 2 16,7 2-1-16,4 0 2 15,-2 0-3-15,2 0-1 16,0 4 1-16,0 2-6 15,0-2-23-15,0-2-11 16</inkml:trace>
  <inkml:trace contextRef="#ctx0" brushRef="#br0" timeOffset="76963.218">28813 8172 32 0,'0'0'7'0,"0"0"-3"16,0 0-1-16,0 0 8 15,0 0-1-15,0 0-7 16,26 71-1-16,-26-57-1 16,0 1-1-16,-6-2 2 15,-7 2-1-15,-1-5 1 16,3-2 0-16,5-4 0 15,-1 2 0-15,4-1-1 16,3 4 1-16,0 0 0 0,5-3-1 16,21-1 2-16,5-5-2 15,6 0-1-15,-4 0 0 16,1-5-11-16,-12-6-28 16</inkml:trace>
  <inkml:trace contextRef="#ctx0" brushRef="#br0" timeOffset="78526.38">28517 7120 0 0,'0'0'7'0,"0"0"-5"15,0 0 4-15,0 0 0 16,0 0-1-16,0 0-1 16,0 24 2-16,0-21 1 0,2-1-5 15,11 2-1-15,-4 0 5 16,9 2 2-16,-2-1-4 15,-3-1-1-15,1 1-2 16,-4-4 1-16,9-1 2 16,-9 0-4-16,9 0 3 15,-13-7-1-15,3-7-2 16,-3-5 1-16,2-2 0 16,-6-5-1-16,0-4 0 15,-2 3 0-15,0 2 0 0,0 2 0 16,0 7 0-1,-16 6 0-15,1 4 1 0,-8 5 0 16,3 1 5-16,3 0-2 16,-4 0 3-16,6 0-5 15,3 7-2-15,4 0 0 16,1 2 0-16,5-3 0 16,2 0 0-16,0 0-1 15,0-3 1-15,0-3-6 16,13 0-5-16,5 0-9 15,2 0-15-15</inkml:trace>
  <inkml:trace contextRef="#ctx0" brushRef="#br0" timeOffset="78740.842">29013 6922 35 0,'0'0'10'0,"0"0"-2"16,0 0 3-16,0 0 6 15,0 0-9-15,0 0-5 16,-66 184 6-16,50-122-5 16,-4 6-4-16,-2 5 0 15,-7 3-11-15,-7-2-43 16</inkml:trace>
  <inkml:trace contextRef="#ctx0" brushRef="#br0" timeOffset="79976.072">25083 10376 11 0,'0'0'13'16,"0"0"-2"-16,0 0-1 16,0 0 1-16,0 0 1 15,0 0 4-15,0-13-6 16,0 13 0-16,0 0-6 16,-9 0 9-16,-6 13-8 0,-3 12-3 15,5 0-2-15,-1 4 3 16,7-3-1-16,7-4-1 15,0-4-1-15,0-4 2 16,0-3-3-16,0-6 1 16,9-3-6-16,3-2 4 15,3 0 2-15,3-10 2 16,7-9 0-16,-6-8-2 16,4-2-8-16,-8 2 3 15,-3 1-11-15,-8 4 10 16,-4 5 6-16,0 6 1 15,0 1-1-15,-14 4 0 0,-1 0-2 16,2 1 2-16,-1 5-1 16,10 0 1-16,2 0 0 15,2 0 0-15,0 0 0 16,0 0-4-16,4-7-5 16,14 1-10-16,2-2-6 15</inkml:trace>
  <inkml:trace contextRef="#ctx0" brushRef="#br0" timeOffset="80406.924">25297 10349 20 0,'0'0'11'0,"0"0"-3"16,0 0 1-16,0 0 0 16,0 0-6-16,0 0 1 15,-11 96 6-15,24-90-8 16,-1-2 2-16,-6-2-2 16,5 0-1-16,-4-2 4 15,0 0-4-15,-1 0 0 16,5-6 0-16,3-12 0 0,-1 2-1 15,-1 0 0 1,-8 2 0-16,-2 1-2 0,-2 2 1 16,0 3 0-16,0 2-5 15,0 0-6-15,-6-1 7 16,-4 1 5-16,8 5-1 16,2-1 1-16,0 2-1 15,0 0 1-15,0 0 0 16,0 0-2-16,0 0-1 15,0 0-3-15,0 0-6 16,0 0-15-16</inkml:trace>
  <inkml:trace contextRef="#ctx0" brushRef="#br0" timeOffset="80878.666">25531 10332 18 0,'0'0'18'15,"0"0"-1"-15,0 0-3 16,0 0 1-16,0 0-9 15,0 0-2-15,-38 42 1 0,38-25-2 16,0 1 0-16,0-1 3 16,0 2-5-16,11-7 1 15,5-1-2-15,-1-5 1 16,8-5 0-16,-8-1-1 16,3 0 0-16,-3-7 1 15,1-14 0-15,-5-5-2 16,-1 0 1-16,-8-1-10 15,-2 0-1-15,0 5 3 16,-4 4 8-16,-21 5 0 16,-4 9 0-16,2 4 0 15,2 0 0-15,8 4 1 16,3 9 0-16,10-3-1 16,4 0 0-16,0-6 0 0,0-4-2 15,20 0-7-15,7 0-21 16,-3 0-17-16</inkml:trace>
  <inkml:trace contextRef="#ctx0" brushRef="#br0" timeOffset="81231.697">25758 10334 28 0,'0'0'5'0,"0"0"1"0,0 0 7 15,0 0 2 1,0 0-9-16,0 0-4 0,49 117 2 16,-34-105-2-16,-1-4-1 15,5-8 3-15,-4 0-4 16,1 0 2-16,-1-6-2 16,-2-10 1-16,-1-7-1 15,-4 0 0-15,-6-1-1 16,3 0-1-16,-5 1-5 15,0 6 0-15,-20 5 6 16,-2 6 0-16,-5 6 1 16,2 0 0-16,8 0 0 15,7 0 1-15,6 6 1 16,4 0-2-16,0 4 0 16,0-3-3-16,4-1-3 0,10-1-29 15</inkml:trace>
  <inkml:trace contextRef="#ctx0" brushRef="#br0" timeOffset="82115.414">26551 10294 40 0,'0'0'23'15,"0"0"-9"-15,0 0-4 16,0 0-5-16,0 0-4 16,0 0-1-16,0 5 1 15,0 11 2-15,0 6 6 16,0 0-1-16,0-2-4 15,0-4 2-15,0 2-4 16,0-2-2-16,11-6 0 16,5-4 0-16,7-6 2 0,-4 0-1 15,6-14-1-15,0-8-2 16,-10 0-1-16,-1-4 2 16,-12 3-3-16,0 2 0 15,-2-2 3-15,0 5-1 16,-2 4 2-16,-19 1 0 15,0 4 1-15,5 6-1 16,1-2 0-16,5 5-1 16,8 0 1-16,2 0-2 15,0 0 1-15,0 8 1 16,0 1-5-16,0-1-1 16,0-3-13-16,2 2-5 15,10-1 9-15,1-2-19 16</inkml:trace>
  <inkml:trace contextRef="#ctx0" brushRef="#br0" timeOffset="82505.366">26886 10303 36 0,'0'0'10'15,"0"0"-7"-15,0 0 0 16,0 0 4-16,0 0 0 16,0 0 0-16,-13 109-1 15,26-95-2-15,-5-1-1 16,4-3 3-16,1-4-4 16,1-6 1-16,1 0 0 0,-2 0-2 15,5-10 0-15,-2-11-1 16,-3-4 1-16,0-3-2 15,-3 2 1-15,-10 5-4 16,0 0 2-16,0 5-2 16,-23 3 2-16,1 1 0 15,-5 8 2-15,12 4 2 16,1 0-2-16,3 0 6 16,9 0-6-16,2 4 0 15,0 3 0-15,0-2-5 16,11-5-19-16,5 0-13 0</inkml:trace>
  <inkml:trace contextRef="#ctx0" brushRef="#br0" timeOffset="85556.556">27008 10093 9 0,'0'0'12'16,"0"0"3"-16,0 0 0 16,0 0-3-16,0 0-1 15,0 0-3-15,0 0 1 16,-4 1 1-16,0 13-3 0,-8 10-4 16,3 6 2-16,1 8 5 15,-6 2 1-15,-1 2-4 16,-4 1-5-16,6-5 4 15,5-4 1-15,-4-2-4 16,10-4 4-16,-5-6-6 16,1-2 1-16,4-10-1 15,2-1-1-15,0-9 0 16,0 0 0-16,0 0-10 16,0 0 8-16,4-21 2 15,13-7 7-15,-1-9-5 16,4-2-2-16,-6-1-1 15,-10 2 1-15,5 2 0 0,-7 4 4 16,-2 3-4-16,2 7 0 16,-2 7 1-16,3 5 0 15,-3 6 0-15,2 4-1 16,-2 0 0-16,0 0-1 16,0 0-2-16,0 8-9 15,0 11 12-15,0 8 4 16,0 3 1-16,0 1-3 15,0 2-2-15,-7 3 2 16,7-2-2-16,-7 5 0 16,3-8 1-16,2-7 0 15,0-4-1-15,2-10 0 0,0-6 2 16,0-4-2 0,0 0 0-16,0 0-2 0,0-6-2 15,0-18 4-15,0-4-1 16,4-2-4-16,7-6 7 15,-4 2-7-15,2-4 2 16,4 3 3-16,1 6 4 16,-1-2-3-16,1 8 2 15,-6 0-3-15,1 7 1 16,-5 9-1-16,4 0 1 16,-8 7-1-16,0 0 0 15,0 0-2-15,0 0-4 16,0 18 6-16,-8 8 2 15,-5 5 2-15,5-3-4 16,-4-1 0-16,-1 4 2 0,4-6-2 16,2-2 1-16,7-4-1 15,0-11 1-15,0 3-2 16,0-7 2-16,0-4-1 16,0 0 0-16,0-2-1 15,0-17 1-15,0-8-4 16,4-1 6-16,6-5-2 15,-2 2 1-15,1 5-1 16,-7 6 3-16,0 3-2 16,-2 10 0-16,0 1 0 0,0 3 0 15,0 3-2 1,0 0-3-16,0 0-2 0,0 16 6 16,0 8 3-16,-8 7-1 15,-5 8 0-15,1 2-2 16,-1 1 2-16,-5-1-2 15,3-6 0-15,-1-3 1 16,-2-8-1-16,10-8 0 16,5-7 1-16,-2-6 1 15,5-3-4-15,0 0-1 16,0-6-2-16,8-20 4 16,5-4 1-16,2-7 0 15,3 2 0-15,-5-3-2 16,1 0-3-16,1-1 5 15,-1 6 0-15,-3 1 0 0,-5 5 3 16,2 12-2-16,-6 2 0 16,-2 9 0-16,0 4-2 15,0 0 1-15,0 0-8 16,0 2 8-16,0 14 2 16,0 11 1-16,-12-1-3 15,3 3 2-15,1 6-1 16,-4-4-1-16,1-4 1 15,5-2-1-15,-3-6 0 16,4-5 1-16,5-5 1 16,0-9-2-16,0 0-3 15,0-11-3-15,0-15 6 0,12-4 0 16,-4-6 1-16,3 2-1 16,1 0 0-16,-6 2 3 15,1 4-3-15,-7 8 3 16,0 7-2-16,0 9 0 15,0 4-1-15,0 0-8 16,0 14 8-16,-9 12 1 16,-5 6 0-16,3-1-1 15,3 0 0-15,-1-2 4 16,4-8-4-16,3-6 1 16,-3-5-1-16,5-8-1 15,0-2 0-15,0 0-2 16,0 0 1-16,0-10 2 15,7-4 0-15,-7 1 0 16,2 4-1-16,1 5-8 0,-3 4-1 16,0 0-16-16,0 0-12 15</inkml:trace>
  <inkml:trace contextRef="#ctx0" brushRef="#br0" timeOffset="86173.792">27262 10351 0 0,'0'0'25'0,"0"0"-15"15,0 0-6-15,0 0 2 0,0 0 2 16,0 0 1-16,0 0 2 16,-15 56-1-16,15-44 3 15,2-2-5-15,11-4-4 16,5-2-3-16,5-4 1 16,-4 0-2-16,6 0 2 15,-5-15 0-15,0-8-1 16,-4 4-1-16,-14 0 0 15,0-1-2-15,-2 1 0 16,0-2 0-16,-6 5-1 16,-15-2 2-16,-1 6 0 15,-2 8 1-15,4 4-1 0,-3 0 2 16,6 0-1 0,3 12 1-16,5 2-1 0,3-2 1 15,6 0-1-15,0-6 1 16,0 0-2-16,0-2 0 15,0-4 0-15,15 2 1 16,7-2-4-16,-1 0-34 16,-4 0-9-16</inkml:trace>
  <inkml:trace contextRef="#ctx0" brushRef="#br0" timeOffset="86532.343">27523 10337 17 0,'0'0'19'0,"0"0"-14"15,0 0 10-15,0 0 2 16,0 0-13-16,0 0 7 16,36 98 0-16,-17-84-8 15,-3-4 0-15,7-4 1 16,4-6-2-16,-6 0-2 15,4-10 4-15,0-13-4 16,-10 0 1-16,-6-1 0 16,-4 0 0-16,-5 4-1 15,0 3 0-15,-29 2 1 16,-9 5 0-16,-5 8 7 0,5 2 3 16,7 0-6-16,11 0 4 15,7 4-2-15,11 0-6 16,2-4-2-16,0 0-5 15,17 0-4-15,14-2-9 16,6-14-24-16</inkml:trace>
  <inkml:trace contextRef="#ctx0" brushRef="#br0" timeOffset="87653.123">25217 9243 27 0,'0'0'10'16,"0"0"-1"-16,0 0 12 15,0 0 0-15,0 0-9 16,0 0-6-16,-89-9-3 15,75 9-1-15,1 9-2 0,-2 10 7 16,1 6-3 0,3 0 0-16,5 7 5 0,-2-4-9 15,8 0 3-15,0-6-3 16,0-4 1-16,0-8-2 16,21-10 1-16,-3 0 0 15,10-4 2-15,3-24-1 16,3-9-1-16,2-4 0 15,-9-3-18-15,-10 2 11 16,-5 6 1-16,-12 6 6 16,0 10 1-16,-12 8-1 15,-17 10 0-15,-2 2 1 16,0 0-1-16,2 15 3 0,4 2-3 16,12-2 1-16,11 0-1 15,2-5 1-15,0-2-2 16,0-4 1-16,13-2-7 15,3-2-16-15,1 0-20 16</inkml:trace>
  <inkml:trace contextRef="#ctx0" brushRef="#br0" timeOffset="88032.554">25413 9288 22 0,'0'0'11'0,"0"0"-5"16,0 0 5-16,0 0 0 15,0 0-4-15,0 0 9 16,14 138-12-16,1-126-3 16,5-6 11-16,5-6-12 15,-1 0 4-15,-2 0-4 16,3-19 1-16,-5-6-1 15,0-1 0-15,-6 1-2 16,-10 0-5-16,-4 5-12 16,0 4 17-16,-23 2 2 0,-8 8 0 15,-2 2 3-15,-5 4-3 16,3 0 3-16,0 0 4 16,16 10-7-16,10 3 2 15,6-6 0-15,3-1-2 16,0-2 0-16,23-2-3 15,4-2-11-15,2 0-14 16,2 0-19-16</inkml:trace>
  <inkml:trace contextRef="#ctx0" brushRef="#br0" timeOffset="88386.607">25774 9284 8 0,'0'0'31'0,"0"0"-21"16,0 0-3-16,0 0 5 0,0 0 0 16,0 0-6-16,-60 124 5 15,60-104-8-15,0 1-1 16,4-5-1-16,14-5 0 16,2-5-1-16,2-6 0 15,1 0 1-15,-4-6-1 16,4-16 0-16,-7-6 0 15,-3-4 0-15,1-4-5 16,-6 0 2-16,-3 2-6 16,-5 6-2-16,0 6 9 15,0 8 1-15,-11 10 1 0,-7 4 0 16,-5 0 0-16,6 2 0 16,3 12 0-16,10 0 0 15,-3-2-1-15,7-2-3 16,0-6-8-16,0-2-11 15</inkml:trace>
  <inkml:trace contextRef="#ctx0" brushRef="#br0" timeOffset="89597.975">26013 9310 30 0,'0'0'4'0,"0"0"7"15,0 0 3-15,0 0 0 16,0 0-4-16,0 0-6 15,-54 144 5-15,52-116 1 16,2-3-8-16,0-7 3 16,0-2-4-16,4-6-1 0,11-6 3 15,3-4-3 1,5 0-1-16,4-23 1 0,0-8 0 16,-8-3 0-16,4-2-1 15,-8-1 0-15,-6 3-2 16,-2 4-7-16,-7 7 9 15,0 9-2-15,0 5 3 16,-7 5 2-16,-2 2-2 16,7 2 2-16,-5 0 0 15,5 0-1-15,2 0-1 16,0 0 1-16,0 0 0 16,0 0 1-16,0 0-1 15,0 0 0-15,0 0 2 16,0 0-2-16,0 0 2 15,0 2-2-15,0 0-1 0,0-2 3 16,0 0-3-16,0 0 2 16,0 0-2-16,0 0 2 15,0 0-2-15,0 0 0 16,0 0 0-16,0 0 3 16,0 0-2-16,0 0 1 15,0 0 1-15,0 0-3 16,0 0 2-16,0 0-2 15,0 0 0-15,0 0 3 16,0 0-3-16,0 0 0 16,0 0 1-16,0 0 0 15,0 0-1-15,0 0 0 0,0 0 0 16,0 0 0-16,0 0 0 16,0 0 0-16,0 0 1 15,0 0 0-15,0 0-1 16,0 0 0-16,0 0 0 15,0 0 0-15,0 0 0 16,0 0 0-16,0 0 0 16,0 0 1-16,0 0-2 15,0 0 1-15,0 0-1 16,0 0 1-16,0 0 0 16,0 0 1-16,0 0 1 15,0 0-1-15,0 0 1 16,0 0-2-16,0 0 1 0,0 0 0 15,0 0-1-15,0 0 0 16,0 0 0-16,0 0 2 16,0 0-3-16,0 0 1 15,0 0 0-15,0 0 1 16,0 0-1-16,0 0 0 16,-2 0 0-16,2 0 1 15,0 0-1-15,-2 0 0 16,2 0 0-16,0 0 0 15,0-4 1-15,-5 2-1 16,3 2 0-16,0-4 0 16,0 4 0-16,2-2 0 0,0 2 0 15,-3 0 2 1,-2-2-1-16,3 0-1 0,0 2 0 16,2-2 1-16,-2 0-1 15,0 2 0-15,2-2 0 16,-7-1-1-16,3 3 1 15,0 0 0-15,-6 0 0 16,6 0 0-16,4 0 0 16,-2 0 0-16,2 0-1 15,0 0 0-15,0 0 0 16,0 0-2-16,0 0-11 16,0 0-17-16,0-1-10 15</inkml:trace>
  <inkml:trace contextRef="#ctx0" brushRef="#br0" timeOffset="90546.964">26638 9330 6 0,'0'0'4'16,"0"0"-1"-16,0 0 14 16,0 0-5-16,0 0-1 0,0 0 1 15,0 0-4 1,0 4-1-16,0 5-5 0,-4-2 0 16,0 6 4-16,-6 2-2 15,4-3-3-15,-1 4 1 16,3 3-1-16,2 0 0 15,2 8 4-15,-2-4-2 16,2 0-1-16,0-5-2 16,0-9 0-16,4-4 0 15,13-5-1-15,6 0 0 16,4-5 1-16,-3-13 0 16,3-1 2-16,-3-6-2 15,-6 4 0-15,-5 0 0 0,-3 3 0 16,-10 2 1-1,0 3-1-15,0 1 0 0,-12 1-1 16,-3 1 1-16,-10 6 1 16,5-1 0-16,-2 5 0 15,6 0-1-15,5-1 0 16,5 1 0-16,6 0-1 16,0 0 1-16,0 0-1 15,0 0 0-15,0 0-1 16,0 0 2-16,4 0 0 15,5 0-6-15,-7 0-4 16,2 0-4-16,-2 0-10 16,-2 0-17-16</inkml:trace>
  <inkml:trace contextRef="#ctx0" brushRef="#br0" timeOffset="91156.333">27008 9444 28 0,'0'0'17'15,"0"0"-5"-15,0 0-1 16,0 0 2-16,0 0-3 15,0 0-6-15,-49 32-1 16,47-7 2-16,-5-1 1 16,7 2 7-16,0-1-9 15,0-4-3-15,0-3 6 0,9-4-6 16,5-8 1-16,3-6-2 16,8 0 0-16,2-10 2 15,-5-16-2-15,1-4 1 16,-6-2-2-16,-6 0-2 15,-6-2-4-15,-5 3-4 16,0 5 8-16,-14 2 3 16,-11 4 0-16,4 6 0 15,-4 8 0-15,5 5 2 16,7 1-2-16,6 0 2 16,2 0-2-16,3 9 0 15,2 7 0-15,0-3 0 16,0-4-1-16,0-1 0 15,4-4-6-15,10-2-23 0,1-2-12 16</inkml:trace>
  <inkml:trace contextRef="#ctx0" brushRef="#br0" timeOffset="91385.738">27216 9337 34 0,'0'0'8'0,"0"0"0"16,0 0 13-16,0 0-15 16,0 0 3-16,0 0 0 15,0 130-4-15,0-98-2 0,-2-5 3 16,-6 0-3-16,8-6-1 16,0-8-2-16,0-3-1 15,0-6 1-15,0-4-22 16,8 0-15-16,7-14-6 15</inkml:trace>
  <inkml:trace contextRef="#ctx0" brushRef="#br0" timeOffset="91624.594">27447 9316 40 0,'0'0'17'0,"0"0"1"15,0 0-5 1,0 0-11-16,0 0 5 0,0 0 7 16,-11 51 5-16,-3-19-6 15,1 1 0-15,-3 7-11 16,3-5 2-16,5-4-4 16,-4-4-1-16,5-10 1 15,1 0-2-15,2-9-36 16,-3-4-31-16</inkml:trace>
  <inkml:trace contextRef="#ctx0" brushRef="#br0" timeOffset="92906.961">25112 8075 0 0,'0'0'17'16,"0"0"-5"-16,0 0-8 15,0 0-1-15,0 0-2 16,0 0 2-16,29-16 2 16,-29 16 6-16,0 0 11 15,0 0-4-15,0 0-6 16,0 0-3-16,-2 0 1 15,-16 17-3-15,-2 14-6 0,5 9 0 16,-3 2 1-16,7 0-2 16,3 1 1-16,8-10 3 15,0-2-4-15,0-9 0 16,12-8-1-16,5-6-3 16,4-8 3-16,8 0 1 15,0-19 2-15,4-12-2 16,-4-12 0-16,2-4-3 15,-6-9-12-15,-3 5 5 16,-8 4 7-16,-14 8 0 16,0 14 3-16,-12 6 2 15,-16 7-2-15,-1 7-1 0,2 3 1 16,9 2 0-16,5 0 4 16,5 11-4-16,6 5 0 15,2 0 0-15,0-2-1 16,0-2 0-16,10-4-7 15,7-4-15-15,8 0-6 16,-7-4-3-16</inkml:trace>
  <inkml:trace contextRef="#ctx0" brushRef="#br0" timeOffset="93307.889">25487 8157 29 0,'0'0'8'15,"0"0"0"-15,0 0-1 16,0 0 3-16,0 0-2 16,0 0-2-16,-25 181 0 15,40-165-5-15,8-7 1 16,-5-6-1-16,6-3-1 15,3 0 5-15,-7-23-5 16,5-4 3-16,-10-7-3 16,-1-3 2-16,-10 1-2 0,-4 1 0 15,0 0 0 1,0 7-2-16,-18 3 3 0,-9 10-1 16,0 5 0-16,1 6 2 15,6 4-2-15,-3 0 1 16,10 0 1-16,9 4-1 15,4 9-1-15,0-5 0 16,0 1-1-16,24-7-11 16,7-2-16-16,10 0-13 15</inkml:trace>
  <inkml:trace contextRef="#ctx0" brushRef="#br0" timeOffset="93659.036">25820 8093 24 0,'0'0'16'16,"0"0"-1"-16,0 0 2 16,0 0-5-16,0 0-6 15,0 0-1-15,-48 173-2 16,48-142 3-16,0-4-2 16,0-5-3-16,15-6 0 15,3-6-1-15,-1-4 1 16,6-6-2-16,4 0 2 15,-5-24-1-15,1-6 0 16,-4-5-1-16,0-3 0 16,-11 3 1-16,-8-2-4 15,0 9 2-15,0 6 0 16,-15 8 2-16,-7 6-1 0,-5 8 1 16,0 0 0-16,10 0 0 15,5 6 1-15,3 7-1 16,7 4 0-16,0-1-1 15,2-3-5-15,0-6-24 16,2-1-1-16</inkml:trace>
  <inkml:trace contextRef="#ctx0" brushRef="#br0" timeOffset="94003.878">26055 8216 17 0,'0'0'12'0,"0"0"3"15,0 0-4-15,0 0 1 16,0 0-4-16,0 0 0 16,-7 170-1-16,24-157-6 15,4-8 4-15,-5-5-4 16,10-5 0-16,-6-22 1 15,5-5-2-15,-10-2 0 16,-1 0 0-16,-8 0 0 16,-1 1 0-16,-5 7 0 0,-5 8 0 15,-17 8 0-15,-5 6 0 16,5 4-1-16,6 0 1 16,10 0 0-16,4 0-1 15,2 0-5-15,0 0-26 16,4 0-28-16</inkml:trace>
  <inkml:trace contextRef="#ctx0" brushRef="#br0" timeOffset="94526.48">26738 8318 27 0,'0'0'5'16,"0"0"3"-16,0 0-1 16,0 0 2-16,0 0-7 15,0 0 6-15,-44 154 1 0,38-122 0 16,-4-4 2-16,8-9-3 16,2-4-4-16,0-5-3 15,0-10-1-15,16 0 1 16,8-20 0-16,8-16-1 15,-4-2-5-15,1-4-2 16,-4 1-6-16,-11 2 5 16,-8 3 7-16,-6 8-1 15,0 6 1-15,-6 8 1 16,-15 10 1-16,-1 4 1 16,-3 0 1-16,8 4 1 15,1 11-2-15,5 3-2 16,9-4 0-16,2 1-1 0,0-4-5 15,0-4-13 1,6-4-21-16</inkml:trace>
  <inkml:trace contextRef="#ctx0" brushRef="#br0" timeOffset="94903.938">26915 8312 18 0,'0'0'25'16,"0"0"-16"-16,0 0 3 0,0 0 2 15,0 0-5-15,0 0 2 16,-34 189-8-16,41-174-1 16,11-7 2-16,6-8-4 15,5 0 3-15,0-23-1 16,2-8-2-16,0-9 1 15,-4-2-1-15,-2 0 0 16,-12 3 0-16,-6 10-2 16,-7 4-1-16,0 10 3 15,-14 2 0-15,-15 10-1 16,0 3 2-16,2 0-1 16,8 2 1-16,3 9 1 15,9-1-3-15,5 1 1 16,2-5-3-16,0 1 2 15,0-2-15-15,9-1-16 16,3-3-22-16</inkml:trace>
  <inkml:trace contextRef="#ctx0" brushRef="#br0" timeOffset="95157.274">27272 8181 40 0,'0'0'8'0,"0"0"1"15,0 0 7-15,0 0-8 0,0 0-3 16,0 0 5-16,-68 179-2 16,51-138 3-16,3 0-7 15,1-5-4-15,2-8 0 16,6-8 0-16,5-8-1 15,0-10-14-15,0-2-25 16,5-8-9-16</inkml:trace>
  <inkml:trace contextRef="#ctx0" brushRef="#br0" timeOffset="95487.364">27389 8243 41 0,'0'0'8'0,"0"0"3"0,0 0 6 16,0 0-7-16,0 0 1 15,0 0-5-15,-2 191-3 16,22-176-3-16,16-14 0 16,-5-1-1-16,2-6 2 15,3-20 2-15,-12-2-3 16,-3 0 1-16,-15 2 0 15,-6 2 1-15,0 4-2 16,-16 3 1-16,-15 4 3 16,0 4 1-16,3 3-5 15,5 2 2-15,7 3 4 16,14 1-5-16,2-4-1 0,0-3-2 16,0-5-21-16,12-4-28 15,3-2-6-15</inkml:trace>
  <inkml:trace contextRef="#ctx0" brushRef="#br0" timeOffset="96309.76">25134 7233 18 0,'0'0'15'0,"0"0"-1"0,0 0-5 16,0 0-3-16,0 0 5 15,0 0 1-15,-22 95 3 16,9-49-6-16,6 5 3 16,7-1-5-16,0-6-1 15,7-11-5-15,15-16-1 16,14-12 0-16,-3-5 0 15,7-11 0-15,1-20 1 16,-8-12 0-16,-9-3-1 16,-10 0-12-16,-14 0 2 15,0 4 3-15,0 7 3 16,-23 5 4-16,3 15 0 0,-8 7 0 16,3 8 0-16,7 0 0 15,5 14 0-15,11 4 0 16,2-4-1-16,0-2 1 15,0-5-1-15,15-2-4 16,12-5-9-16,4 0-19 16,4 0-17-16</inkml:trace>
  <inkml:trace contextRef="#ctx0" brushRef="#br0" timeOffset="96660.187">25598 7361 8 0,'0'0'15'16,"0"0"-2"-16,0 0 5 15,0 0-3-15,0 0-8 16,0 0-4-16,6 214 0 16,19-196-2-16,6-7-1 15,-2-11 0-15,2 0 0 16,5-16 2-16,-9-15-2 15,-5-1 1-15,-7-1-1 16,-5-4-1-16,-10-1-1 0,0 2-7 16,0 0-2-1,-16 8 11-15,-9 3-3 0,-8 12 3 16,-1 9 0-16,10 4 0 16,0 0 2-16,12 0-2 15,10 10 1-15,0 2-1 16,2 0 0-16,0 3-1 15,6-4 1-15,15-1-19 16</inkml:trace>
  <inkml:trace contextRef="#ctx0" brushRef="#br0" timeOffset="97046.153">25986 7401 29 0,'0'0'6'16,"0"0"9"-16,0 0-7 15,0 0 2-15,0 0 6 16,0 0-11-16,17 249 1 16,6-221-2-16,-3-7-4 15,5-13 3-15,-4-8-3 16,4 0 2-16,2-15 0 15,-5-17-2-15,-2-6 0 16,-4-2 0-16,-12-3 0 16,-4 6 2-16,0 2-2 15,-20 9 1-15,-9 9 2 16,2 8 3-16,5 9 3 0,0 0-1 16,9 0-6-16,3 7 0 15,4 2-2-15,6 3 0 16,0-2 0-16,0 0-5 15,0-1-12-15,0 0-6 16,0-1-13-16,6-5-7 16</inkml:trace>
  <inkml:trace contextRef="#ctx0" brushRef="#br0" timeOffset="97596.684">26287 7443 5 0,'0'0'11'16,"0"0"1"-16,0 0-8 15,0 0 0-15,0 0 2 16,0 0 2-16,0 2 1 15,0 5-4-15,0-4-3 16,0 1 4-16,0-2-5 16,0 3 2-16,-3-4-2 15,-2 6-1-15,3 0 3 0,0 4 2 16,2 0-4-16,-2 5 4 16,2 3 1-16,0-1-4 15,0 4-1-15,0 4 0 16,-2 3 1-16,2 6 0 15,0-3-2-15,0 0 4 16,0-7-3-16,4-6 1 16,10-7-2-16,1-7-2 15,3-5 0-15,4-3-1 16,0-26 3-16,1-6 1 16,4-7-1-16,-12 0 0 15,-1 0-1-15,-10 2-1 16,-4 5 2-16,0 9 1 0,-16 8-1 15,-9 11 0 1,4 5 0-16,-8 2 3 0,13 0-1 16,3 0-1-16,4 7 0 15,9-1-1-15,0 1-3 16,0-4-16-16,0-1-19 16</inkml:trace>
  <inkml:trace contextRef="#ctx0" brushRef="#br0" timeOffset="98112.998">26792 7572 17 0,'0'0'22'0,"0"0"-16"16,0 0 3-16,0 0 1 15,0 0-1-15,0 0 1 0,-42 158-4 16,42-131-3-16,0-4 2 16,9-6-5-16,4-6 0 15,1-8 2-15,1-3-2 16,1 0 4-16,9-23-2 16,-4-11 0-16,4-9-1 15,-3-2-1-15,-4-2 0 16,-9 3-1-16,-4 8 2 15,-5 7-1-15,0 8 0 16,-12 10 0-16,-8 11 0 16,0 0 2-16,5 1-1 15,3 15-1-15,8 0 1 0,2-2-2 16,2-1 1 0,0-5-9-16,0-7-28 0,2 2-11 15</inkml:trace>
  <inkml:trace contextRef="#ctx0" brushRef="#br0" timeOffset="98485.932">27052 7528 8 0,'0'0'2'0,"0"0"14"16,0 0 2-16,0 0-6 0,0 0-4 15,0 0 9 1,-6 182-9-16,6-170-5 0,2-2-3 16,14-6 5-16,-1-4-2 15,6 0 0-15,-6 0-2 16,1-2 0-16,-1-10 0 16,-1-4-1-16,-1-2 0 15,3-9 1-15,1-4-1 16,1-3 0-16,-7-1-1 15,-3 6 1-15,-8-1-2 16,0 6 2-16,0 1 0 16,-14 7 0-16,-7 5 0 15,8 5-1-15,5 1 0 0,1 5 1 16,7 0 0-16,0 0 0 16,0 0-6-16,0 0-6 15,0 8-23-15</inkml:trace>
  <inkml:trace contextRef="#ctx0" brushRef="#br0" timeOffset="98946.702">27334 7592 1 0,'0'0'23'0,"0"0"-7"15,0 0-9-15,0 0 4 16,0 0-8-16,0 0 2 15,38 142-3-15,-23-142 3 16,3 0-2-16,-1-4 0 16,4-19 0-16,-5-8-2 15,1-1-1-15,-5 1 0 0,-6 0-2 16,-6 5 2-16,0 3 1 16,-16 7 0-16,-9 9-1 15,4 4 6-15,5 3-1 16,3 0 2-16,1 12-6 15,10 2-1-15,2-4 0 16,0-1 0-16,0-5-1 16,0 0-12-16,0-4-16 15,12 0-5-15</inkml:trace>
  <inkml:trace contextRef="#ctx0" brushRef="#br0" timeOffset="99198.553">27659 7363 50 0,'0'0'19'16,"0"0"0"-16,0 0-7 16,0 0-3-16,0 0 3 15,0 0-8-15,0 73 13 16,0-30-7-16,-13 7-2 15,-1 9 6-15,-1-1-11 16,-1 6 3-16,-4-2-6 16,4-6 0-16,10-7-2 15,-1-13-17-15,7-17-42 16,0-8-39-16</inkml:trace>
  <inkml:trace contextRef="#ctx0" brushRef="#br0" timeOffset="101565.974">22383 6367 3 0,'0'0'11'16,"0"0"6"-16,0 0-2 15,0 0-2-15,0 0-4 0,0 0-2 16,4-14-1-16,-4 14-3 16,0-3 0-16,0 3-2 15,0 0 2-15,5-2-2 16,-5 2 1-16,0 0 1 16,0 0 0-16,0 0 3 15,0 0 1-15,0 0 1 16,0 0-3-16,0 0-3 15,0 0-1-15,0 0 3 16,0 0-3-16,0 0 2 16,0 0 1-16,4 0-3 0,-2 6 1 15,8 14-1 1,-6 9 4-16,-2 7 6 0,-2 9-10 16,0 6 2-16,0 0 4 15,0-1-6-15,-2-2 0 16,2-16-1-16,0-9 0 15,0-9-2-15,0-10 2 16,0-4-3-16,0 0-20 16,11-14-24-16,3-13 8 15,-1-5-21-15</inkml:trace>
  <inkml:trace contextRef="#ctx0" brushRef="#br0" timeOffset="101932.991">22501 6459 21 0,'0'0'13'0,"0"0"-2"15,0 0 0-15,0 0 2 16,0 0-1-16,0 0-2 16,144-62-2-16,-94 47-4 15,-6 3 6-15,-1 6-4 16,-12 5-6-16,-4 1 0 15,-12 0-1-15,-1 14 0 16,-1 3-2-16,-2 2 3 16,-7 3 3-16,3 0-2 15,0 5-1-15,-5 0 2 0,-2 9-1 16,0 8-1-16,-2 1 3 16,-14 8-3-16,-6-3 2 15,2-1-2-15,2-5 0 16,-2-4 1-16,4-8 0 15,5-8-1-15,5-8 0 16,4-12-2-16,2-4 2 16,0-16-23-16,0-22-28 15</inkml:trace>
  <inkml:trace contextRef="#ctx0" brushRef="#br0" timeOffset="102155.401">22784 6259 19 0,'0'0'7'0,"0"0"6"15,0 0 4-15,0 0-7 16,0 0 3-16,0 0 1 16,-87 286-5-16,60-240-4 15,0-3-1-15,-2-10-2 16,2-9-1-16,8-10 0 15,5-10-1-15,5-4-16 16,5-2-21-16</inkml:trace>
  <inkml:trace contextRef="#ctx0" brushRef="#br0" timeOffset="102334.917">22730 6542 16 0,'0'0'33'15,"0"0"-13"-15,0 0 3 16,0 0-18-16,0 0-4 16,0 0 1-16,108 80-2 15,-89-80 0-15,6 0-5 16,-5-15-28-16,4-3-1 16</inkml:trace>
  <inkml:trace contextRef="#ctx0" brushRef="#br0" timeOffset="102545.365">22982 6501 23 0,'0'0'16'0,"0"0"-4"15,0 0-1-15,0 0 1 16,0 0-1-16,0 0-9 16,165-40-1-16,-110 27 2 15,8 1-3-15,-10 3 1 16,-1-1-1-16,-12 3-1 15,-18 6 0-15,-7 1-5 16,-15 0-19-16,0 0 1 16,0 0-5-16</inkml:trace>
  <inkml:trace contextRef="#ctx0" brushRef="#br0" timeOffset="102815.451">23312 6291 0 0,'0'0'33'15,"0"0"-24"-15,0 0 2 16,0 0 2-16,0 0-5 16,0 0 4-16,-29 72-4 15,0-32-4-15,-2 5 6 16,-7 1-6-16,-2 2 4 0,2-1 2 15,0-5-4 1,7-7-3-16,4-8-3 0,14-9 2 16,3-10-2-16,10-8-16 15,0 0-44-15</inkml:trace>
  <inkml:trace contextRef="#ctx0" brushRef="#br0" timeOffset="103019.046">23212 6575 39 0,'0'0'9'15,"0"0"-2"1,0 0 3-16,0 0 2 0,0 0-8 16,0 0 3-16,-45 174-3 15,43-163-3-15,2-10-2 16,0-1-1-16,0-4-26 15,11-19-17-15</inkml:trace>
  <inkml:trace contextRef="#ctx0" brushRef="#br0" timeOffset="103600.491">23212 6575 46 0,'129'-107'22'16,"-129"107"-9"-16,0 0 4 15,0 0-3-15,0 0-6 0,0 0-8 16,77-32-4-16,-67 44 4 16,-1 11 3-16,-9 9-2 15,0 0-1-15,0 4 2 16,-19 0-1-16,2-7 0 16,3 1-1-16,8-11 1 15,-1-5-1-15,7-8 0 16,0-2 0-16,0 0 0 15,0 0-1-15,9-2 1 16,11-2 2-16,5 3-2 16,4-3 1-16,-2 0-1 15,1 1 0-15,-10 4 0 0,-2 1 1 16,-3-1-2-16,-6 5-2 16,-7 4 3-16,0 1 1 15,0-1 0-15,-13 0 1 16,-12-1 5-16,-4-3-6 15,0-1 2-15,-2-7-3 16,-5-2 3-16,12 0-3 16,-1-2 0-16,10-11 0 15,1 1-1-15,14 1-2 16,0-3 3-16,7-2 7 16,29-3-6-16,8-3 1 15,3 0-2-15,4-2 0 16,-4 5 1-16,-5-2-1 15,-1 4 0-15,-10 0-1 16,-2 5 3-16,-12 4-5 0,-6 3 4 16,-11 3-1-16,0-3 0 15,0-1-3-15,-2 0-10 16,-9-2-8-16,0 2 0 16,-3 0-20-16</inkml:trace>
  <inkml:trace contextRef="#ctx0" brushRef="#br0" timeOffset="105118.685">20351 6330 4 0,'0'0'15'0,"0"0"-2"16,0 0-2-16,0 0-2 15,0 0 13-15,0 0 0 16,15-14 3-16,-15 14-3 15,-25 8-16-15,-10 22-1 16,-14 8-4-16,-2 11 0 0,-1 2 0 16,6 2 0-1,4-6-1-15,-3 0 0 0,3-11 1 16,9-9-1-16,6-12 0 16,11-7-2-16,11-5 1 15,5-3-11-15,0 0-11 16,23-9 8-16,10-13 2 15,11-2-5-15,-1 0 11 16,-1-2-12-16,-4 4 10 16,-9 2-4-16,-2 8 13 15,-13 4 2-15,-10 6 0 16,-4 2 3-16,0 0 8 16,0 19 1-16,-2 14 4 15,-12 15 1-15,3 21-7 16,7 19-6-16,-4 18 4 15,4 10 5-15,2 5-9 16,-2 1-4-16,-3-4 5 0,1-7-5 16,-4-15 0-16,8-22 1 15,-2-24-3-15,4-24 0 16,0-16 0-16,0-10-5 16,18-9-8-16,3-28-22 15,6-13-15-15</inkml:trace>
  <inkml:trace contextRef="#ctx0" brushRef="#br0" timeOffset="105365.028">20355 6685 4 0,'0'0'61'15,"0"0"-60"-15,0 0 10 16,0 0-2-16,0 0 1 16,0 0-1-16,468-217-5 15,-390 190 0-15,-13 7-4 16,-21 8 0-16,-17 7-1 16,-25 5-2-16,-2 0-20 15,-11 10-2-15,-22 7-22 16</inkml:trace>
  <inkml:trace contextRef="#ctx0" brushRef="#br0" timeOffset="105605.287">20621 6645 53 0,'0'0'12'15,"0"0"7"-15,0 0 0 16,0 0-10-16,0 0 1 15,0 0 2-15,-83 502-3 16,74-442 2-16,9-16-5 16,0-10-6-16,0-14 1 15,7-10-1-15,-1-6-2 0,5-4-1 16,3 0-19-16,-1-4-3 16,1-10-3-16,-8-2-14 15</inkml:trace>
  <inkml:trace contextRef="#ctx0" brushRef="#br0" timeOffset="105792.621">20498 7197 14 0,'0'0'38'0,"0"0"-12"15,0 0-10-15,0 0 0 16,0 0-7-16,0 0 3 16,94-87 1-16,-34 49-10 15,11-2 1-15,-2 5-2 16,-9 1-1-16,-4 7-2 0,-14 4 1 15,-11 2-13 1,-8 5-24-16,-7 0 2 0,-14-1 3 16</inkml:trace>
  <inkml:trace contextRef="#ctx0" brushRef="#br0" timeOffset="105996.078">20921 6775 29 0,'0'0'9'0,"0"0"15"15,0 0-3-15,0 0-6 16,0 0-5-16,0 0 1 16,103 291-3-16,-90-237-5 0,7-3 3 15,9-7-4 1,7-2 1-16,-5-8 0 0,-4-1-3 16,-10-12-1-16,-3-11-16 15,-5-8-5-15,-9-2-31 16</inkml:trace>
  <inkml:trace contextRef="#ctx0" brushRef="#br0" timeOffset="106167.62">20923 7255 11 0,'0'0'29'0,"0"0"-12"16,0 0-4-16,0 0-9 15,0 0-3-15,0 0-1 0,10 256-1 16,-10-238-15-16,0-5-22 16</inkml:trace>
  <inkml:trace contextRef="#ctx0" brushRef="#br0" timeOffset="106403.986">20696 7638 52 0,'0'0'22'0,"0"0"-11"0,0 0-6 16,0 0 5-16,0 0 5 16,0 0-11-16,-15 116 0 15,15-98-4-15,0 3-1 16,0-6 0-16,0 1-37 15,0-4-45-15</inkml:trace>
  <inkml:trace contextRef="#ctx0" brushRef="#br0" timeOffset="106770.007">20366 8086 67 0,'0'0'16'0,"0"0"-1"16,0 0-8-16,0 0-2 0,0 0 15 16,0 0-11-16,-140 176-5 15,140-175-3-15,0-1-2 16,0 0-1-16,20-10 2 16,9-12 2-16,4-8-2 15,8-2-2-15,3-1-8 16,-1 2-2-16,1 0 4 15,5-7 5-15,2 5 2 16,7-3 1-16,0 0 0 16,-2 5 1-16,-8 9-1 0,-9 8 1 15,-12 8-2 1,-10 6 1-16,-8 0 0 0,-9 12-1 16,0 11 1-16,-2 2 1 15,-16 0-1-15,0-3-5 16,3-1-21-16,-3-2-13 15</inkml:trace>
  <inkml:trace contextRef="#ctx0" brushRef="#br0" timeOffset="107221.751">20596 8163 31 0,'0'0'22'0,"0"0"-16"16,0 0 12-16,0 0-10 15,0 0-5-15,0 0 6 0,13 0 0 16,-13 0-6-16,0 12 8 16,0 4-2-16,2 2-3 15,8-1-4-15,-4 2-1 16,7 2 1-16,3 1-2 16,4 2 0-16,-2-3 0 15,-3 3 0-15,1-3 0 16,-3-3 0-16,1-1 1 15,-10 0 1-15,1 3-2 16,-5-2 0-16,0-2 3 16,-21-1-2-16,0-4-2 15,-13-1-1-15,1-2 2 0,-10-4 0 16,1-4 0-16,-1 0 0 16,8 0 2-16,1 0-2 15,17-2 0-15,5-4 2 16,12-6 1-16,2-7-2 15,37-11 2-15,16-3-1 16,13-3 0-16,-6 4-1 16,0 3-2-16,-7 6-1 15,-12 2-2-15,-5 7-18 16,-20 5-3-16,-7 6-9 16,-11 3-3-16</inkml:trace>
  <inkml:trace contextRef="#ctx0" brushRef="#br0" timeOffset="107443.738">20039 8926 85 0,'0'0'11'0,"0"0"4"15,0 0 0-15,0 0-10 16,0 0-1-16,0 0-1 15,441-159 0-15,-350 105-1 16,-15 16-2-16,-25 13-1 16,-15 16-13-16,-18 9-4 0,-16 0-5 15,-2 3-18 1</inkml:trace>
  <inkml:trace contextRef="#ctx0" brushRef="#br0" timeOffset="107972.835">20507 8741 20 0,'0'0'36'0,"0"0"-28"15,0 0 7-15,0 0-6 16,0 0 6-16,0 0-7 16,-2 190 2-16,2-170 5 15,0-8-12-15,4-9-3 16,23-3 0-16,4-17-1 15,11-19-6-15,3-8-22 0,-3-1 10 16,-2 2-3-16,-7 9 3 16,-10 12 19-16,-9 15 0 15,-14 7 1-15,0 19 3 16,0 20 16-16,-23 10-1 16,1 1-15-16,-5 1 7 15,-2-1-8-15,-7 2-2 16,3-2 1-16,-9-2-2 15,-3 0 0-15,-6-2 0 16,4-2 1-16,3-8-1 16,5-8 7-16,12-10 3 15,19-14 4-15,8-4-12 0,14-16 5 16,30-19-6-16,14-14-1 16,2-1 1-16,-4-1-1 15,2 6 1-15,-5 10-1 16,-8 13 0-16,-10 14 0 15,-8 8-1-15,-4 0-1 16,-17 21 2-16,-6 9 0 16,0 2 1-16,0-3 0 15,-6-2-1-15,-6-9-5 16,-1-10-24-16,-1-8 3 16,-1 0-23-16</inkml:trace>
  <inkml:trace contextRef="#ctx0" brushRef="#br0" timeOffset="108131.412">20667 9180 0 0,'0'0'31'0,"0"0"-9"16,0 0-10-16,0 0 12 0,0 0-15 16,0 0-3-16,-33 194 1 15,22-143 0-15,-5 0 1 16,1-2 1-16,1-7-1 16,1-8-4-16,1-4-4 15,6-6-3-15,-3-4-29 16,-5-2-12-16,3-6-22 15</inkml:trace>
  <inkml:trace contextRef="#ctx0" brushRef="#br0" timeOffset="108937.113">20654 9637 47 0,'0'0'13'0,"0"0"-13"15,0 0-1-15,0 0-2 16,0 0 3-16,0 0 0 16,69 26 0-16,-65-14-16 15,-4 2-22-15</inkml:trace>
  <inkml:trace contextRef="#ctx0" brushRef="#br0" timeOffset="109573.409">20380 10032 26 0,'0'0'25'16,"0"0"-14"-16,0 0-6 16,0 0 11-16,0 0-3 15,0 0-13-15,158-82 3 16,-116 56-3-16,-11 3 0 16,-4 8-1-16,-11 3 1 15,-5 7 0-15,-11 5 0 16,0 0-3-16,0 25 3 15,-23 9 3-15,-6 8-3 0,-2 2 4 16,0-1-1-16,4 4 1 16,8-5 2-16,-4-4-6 15,8-7 6-15,10-14-1 16,-4-9-4-16,9-8-1 16,0 0 0-16,0-11 0 15,16-18-2-15,8-7 2 16,7-2-1-16,8-1 0 15,-6 6 1-15,3 3 0 16,-5 6 1-16,-4 6-1 16,-8 6 0-16,-3 1 0 15,-5 8-1-15,-4 3 1 0,-7 0-3 16,0 0 2 0,0 7-1-16,0 14 1 0,-9 1 0 15,-4-2-10-15,-1 0-7 16,1-2 5-16,-3 2 1 15,1-4 3-15,1 2 3 16,3-5 6-16,9-4 2 16,0 0-1-16,2-5 3 15,0-4-1-15,0 0 1 16,15 0 5-16,3-15 4 16,7-3-4-16,-5-3-3 15,4 2-6-15,-8 5 1 0,-3 2-1 16,1 7 2-1,-3 0-2-15,-5 1 0 16,4 4 0-16,-6 0 0 0,0 0-7 16,1 0-7-16,-5 0-6 15,0 4-3-15,0 2 3 16</inkml:trace>
  <inkml:trace contextRef="#ctx0" brushRef="#br0" timeOffset="109796.813">20767 10064 9 0,'0'0'11'0,"0"0"-2"16,0 0 12-16,0 0-9 16,0 0-2-16,0 0 4 0,0 247-6 15,0-176-1-15,0-2 7 16,-13-2-10-16,-5-10 9 16,1-8-4-16,-8-7 2 15,-2-12-3-15,7-8-5 16,-2-12 4-16,4-10-6 15,-5 0-1-15,8-21-6 16,9-18-19-16,6-20-9 16,0-13-15-16</inkml:trace>
  <inkml:trace contextRef="#ctx0" brushRef="#br0" timeOffset="110298.238">21253 8638 22 0,'0'0'63'15,"0"0"-47"-15,0 0-7 16,0 0 8-16,0 0-1 16,0 0-3-16,172-87-3 15,-126 68 3-15,-3 7-7 0,-7 2-6 16,-17 4 0-16,-7 3 0 15,-8 3-2-15,-4 0-13 16,0 0-34-16,-4 0 13 16,-21 6-38-16</inkml:trace>
  <inkml:trace contextRef="#ctx0" brushRef="#br0" timeOffset="110508.8">21236 8769 61 0,'0'0'38'16,"0"0"-35"-16,0 0 13 16,0 0-7-16,0 0 3 0,0 0-7 15,208-6-4-15,-165-8-1 16,-9 2 0-16,-17 4-2 16,-3 0 2-16,-3 0-24 15,-7-5-9-15,-2-5-13 16</inkml:trace>
  <inkml:trace contextRef="#ctx0" brushRef="#br0" timeOffset="110908.244">21579 7932 50 0,'0'0'42'0,"0"0"-36"15,0 0 7-15,0 0 7 16,0 0-5-16,0 0 2 16,75 56 5-16,-37-36-16 15,-5 1 2-15,6 3-7 16,-8-1 1-16,-4 6-2 15,-10 5 2-15,-8 3-4 16,-9 6 5-16,0 1-3 16,-7 5 4-16,-12 7-4 15,-16 16 2-15,-2 14 0 0,-14 16-2 16,-9 13 9-16,-12 7-9 16,-8 2 3-16,6-3-2 15,12-7 1-15,20-16-4 16,17-17 0-16,19-19-42 15,6-22-5-15,0-20-48 16</inkml:trace>
  <inkml:trace contextRef="#ctx0" brushRef="#br0" timeOffset="112578.053">21224 8688 5 0,'0'0'17'16,"0"0"-3"-16,0 0 2 15,0 0 6-15,0 0 0 16,0 0-7-16,0-3-7 16,0-1-7-16,14-2 0 15,12-5 3-15,15-3 2 16,3-1-1-16,3-3-2 16,-1 0-1-16,-1 3-2 15,-3 5 0-15,-2 0-1 16,-1 2 1-16,-8-1-2 0,-14 2 1 15,-1 4-1-15,-7-2-2 16,-9 5-2-16,0 0-11 16,0 0 5-16,-4 6 8 15,-10 3-1-15,1-9-19 16,2 0-20-16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2019/2/28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78406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EAB06-4328-C140-A10A-F7572126C7CE}" type="slidenum">
              <a:rPr kumimoji="1" lang="zh-CN" altLang="en-US" smtClean="0"/>
              <a:t>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250057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EAB06-4328-C140-A10A-F7572126C7CE}" type="slidenum">
              <a:rPr kumimoji="1" lang="zh-CN" altLang="en-US" smtClean="0"/>
              <a:t>10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6551504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EAB06-4328-C140-A10A-F7572126C7CE}" type="slidenum">
              <a:rPr kumimoji="1" lang="zh-CN" altLang="en-US" smtClean="0"/>
              <a:t>11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950553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EAB06-4328-C140-A10A-F7572126C7CE}" type="slidenum">
              <a:rPr kumimoji="1" lang="zh-CN" altLang="en-US" smtClean="0"/>
              <a:t>12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64522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EAB06-4328-C140-A10A-F7572126C7CE}" type="slidenum">
              <a:rPr kumimoji="1" lang="zh-CN" altLang="en-US" smtClean="0"/>
              <a:t>13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381369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EAB06-4328-C140-A10A-F7572126C7CE}" type="slidenum">
              <a:rPr kumimoji="1" lang="zh-CN" altLang="en-US" smtClean="0"/>
              <a:t>14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813230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EAB06-4328-C140-A10A-F7572126C7CE}" type="slidenum">
              <a:rPr kumimoji="1" lang="zh-CN" altLang="en-US" smtClean="0"/>
              <a:t>15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83274628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EAB06-4328-C140-A10A-F7572126C7CE}" type="slidenum">
              <a:rPr kumimoji="1" lang="zh-CN" altLang="en-US" smtClean="0"/>
              <a:t>16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881879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EAB06-4328-C140-A10A-F7572126C7CE}" type="slidenum">
              <a:rPr kumimoji="1" lang="zh-CN" altLang="en-US" smtClean="0"/>
              <a:t>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031840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EAB06-4328-C140-A10A-F7572126C7CE}" type="slidenum">
              <a:rPr kumimoji="1" lang="zh-CN" altLang="en-US" smtClean="0"/>
              <a:t>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44496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EAB06-4328-C140-A10A-F7572126C7CE}" type="slidenum">
              <a:rPr kumimoji="1" lang="zh-CN" altLang="en-US" smtClean="0"/>
              <a:t>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984632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EAB06-4328-C140-A10A-F7572126C7CE}" type="slidenum">
              <a:rPr kumimoji="1" lang="zh-CN" altLang="en-US" smtClean="0"/>
              <a:t>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069778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EAB06-4328-C140-A10A-F7572126C7CE}" type="slidenum">
              <a:rPr kumimoji="1" lang="zh-CN" altLang="en-US" smtClean="0"/>
              <a:t>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608325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EAB06-4328-C140-A10A-F7572126C7CE}" type="slidenum">
              <a:rPr kumimoji="1" lang="zh-CN" altLang="en-US" smtClean="0"/>
              <a:t>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811654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EAB06-4328-C140-A10A-F7572126C7CE}" type="slidenum">
              <a:rPr kumimoji="1" lang="zh-CN" altLang="en-US" smtClean="0"/>
              <a:t>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978502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EAB06-4328-C140-A10A-F7572126C7CE}" type="slidenum">
              <a:rPr kumimoji="1" lang="zh-CN" altLang="en-US" smtClean="0"/>
              <a:t>9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8100898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1" descr="1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6988"/>
            <a:ext cx="12240684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 userDrawn="1"/>
        </p:nvSpPr>
        <p:spPr>
          <a:xfrm>
            <a:off x="9167284" y="6165850"/>
            <a:ext cx="2011680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i="0" dirty="0">
                <a:latin typeface="微软雅黑" panose="020B0503020204020204" charset="-122"/>
                <a:ea typeface="微软雅黑" panose="020B0503020204020204" charset="-122"/>
              </a:rPr>
              <a:t>主讲人：韩潇</a:t>
            </a:r>
          </a:p>
        </p:txBody>
      </p:sp>
      <p:pic>
        <p:nvPicPr>
          <p:cNvPr id="4" name="Picture 7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1800" y="6192838"/>
            <a:ext cx="1981200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hf hdr="0" ft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55C80-4B07-1347-866C-EA9D9419BA50}" type="datetimeFigureOut">
              <a:rPr kumimoji="1" lang="zh-CN" altLang="en-US" smtClean="0"/>
              <a:t>2019/2/28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E9742-4093-FC46-8ED7-1E27D205B6A6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396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55C80-4B07-1347-866C-EA9D9419BA50}" type="datetimeFigureOut">
              <a:rPr kumimoji="1" lang="zh-CN" altLang="en-US" smtClean="0"/>
              <a:t>2019/2/28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E9742-4093-FC46-8ED7-1E27D205B6A6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67639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55C80-4B07-1347-866C-EA9D9419BA50}" type="datetimeFigureOut">
              <a:rPr kumimoji="1" lang="zh-CN" altLang="en-US" smtClean="0"/>
              <a:t>2019/2/28</a:t>
            </a:fld>
            <a:endParaRPr kumimoji="1"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E9742-4093-FC46-8ED7-1E27D205B6A6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0464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55C80-4B07-1347-866C-EA9D9419BA50}" type="datetimeFigureOut">
              <a:rPr kumimoji="1" lang="zh-CN" altLang="en-US" smtClean="0"/>
              <a:t>2019/2/28</a:t>
            </a:fld>
            <a:endParaRPr kumimoji="1"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E9742-4093-FC46-8ED7-1E27D205B6A6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6329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55C80-4B07-1347-866C-EA9D9419BA50}" type="datetimeFigureOut">
              <a:rPr kumimoji="1" lang="zh-CN" altLang="en-US" smtClean="0"/>
              <a:t>2019/2/28</a:t>
            </a:fld>
            <a:endParaRPr kumimoji="1"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E9742-4093-FC46-8ED7-1E27D205B6A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31545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55C80-4B07-1347-866C-EA9D9419BA50}" type="datetimeFigureOut">
              <a:rPr kumimoji="1" lang="zh-CN" altLang="en-US" smtClean="0"/>
              <a:t>2019/2/28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E9742-4093-FC46-8ED7-1E27D205B6A6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8989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BD755C80-4B07-1347-866C-EA9D9419BA50}" type="datetimeFigureOut">
              <a:rPr kumimoji="1" lang="zh-CN" altLang="en-US" smtClean="0"/>
              <a:t>2019/2/28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E9742-4093-FC46-8ED7-1E27D205B6A6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8096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55C80-4B07-1347-866C-EA9D9419BA50}" type="datetimeFigureOut">
              <a:rPr kumimoji="1" lang="zh-CN" altLang="en-US" smtClean="0"/>
              <a:t>2019/2/28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E9742-4093-FC46-8ED7-1E27D205B6A6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59109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55C80-4B07-1347-866C-EA9D9419BA50}" type="datetimeFigureOut">
              <a:rPr kumimoji="1" lang="zh-CN" altLang="en-US" smtClean="0"/>
              <a:t>2019/2/28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E9742-4093-FC46-8ED7-1E27D205B6A6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55471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0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图片 1" descr="Logo(达内-白色)_Link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68860" y="143928"/>
            <a:ext cx="1465593" cy="360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bg>
      <p:bgPr>
        <a:gradFill rotWithShape="1">
          <a:gsLst>
            <a:gs pos="0">
              <a:schemeClr val="bg1">
                <a:lumMod val="75000"/>
                <a:lumOff val="25000"/>
              </a:schemeClr>
            </a:gs>
            <a:gs pos="100000">
              <a:schemeClr val="bg1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bg>
      <p:bgPr>
        <a:blipFill dpi="0" rotWithShape="1">
          <a:blip r:embed="rId2" cstate="screen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55C80-4B07-1347-866C-EA9D9419BA50}" type="datetimeFigureOut">
              <a:rPr kumimoji="1" lang="zh-CN" altLang="en-US" smtClean="0"/>
              <a:t>2019/2/28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B07E9742-4093-FC46-8ED7-1E27D205B6A6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40022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55C80-4B07-1347-866C-EA9D9419BA50}" type="datetimeFigureOut">
              <a:rPr kumimoji="1" lang="zh-CN" altLang="en-US" smtClean="0"/>
              <a:t>2019/2/28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E9742-4093-FC46-8ED7-1E27D205B6A6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33373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image" Target="../media/image6.jpg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5" Type="http://schemas.openxmlformats.org/officeDocument/2006/relationships/image" Target="../media/image8.png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image" Target="../media/image7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hdr="0" ftr="0"/>
  <p:txStyles>
    <p:titleStyle>
      <a:lvl1pPr algn="r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anose="020B0604020202020204" pitchFamily="34" charset="0"/>
          <a:ea typeface="黑体" panose="02010609060101010101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anose="020B0604020202020204" pitchFamily="34" charset="0"/>
          <a:ea typeface="黑体" panose="02010609060101010101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anose="020B0604020202020204" pitchFamily="34" charset="0"/>
          <a:ea typeface="黑体" panose="02010609060101010101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anose="020B0604020202020204" pitchFamily="34" charset="0"/>
          <a:ea typeface="黑体" panose="02010609060101010101" charset="-122"/>
        </a:defRPr>
      </a:lvl9pPr>
    </p:titleStyle>
    <p:bodyStyle>
      <a:lvl1pPr marL="342900" indent="-3429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n"/>
        <a:defRPr sz="2000" b="1">
          <a:solidFill>
            <a:schemeClr val="tx1"/>
          </a:solidFill>
          <a:latin typeface="+mn-lt"/>
          <a:ea typeface="华文细黑" panose="02010600040101010101" pitchFamily="2" charset="-122"/>
          <a:cs typeface="+mn-cs"/>
        </a:defRPr>
      </a:lvl1pPr>
      <a:lvl2pPr marL="742950" indent="-28575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n"/>
        <a:defRPr b="1">
          <a:solidFill>
            <a:schemeClr val="tx1"/>
          </a:solidFill>
          <a:latin typeface="+mn-lt"/>
          <a:ea typeface="华文细黑" panose="02010600040101010101" pitchFamily="2" charset="-122"/>
        </a:defRPr>
      </a:lvl2pPr>
      <a:lvl3pPr marL="1143000" indent="-2286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1600" b="1">
          <a:solidFill>
            <a:schemeClr val="tx1"/>
          </a:solidFill>
          <a:latin typeface="+mn-lt"/>
          <a:ea typeface="华文细黑" panose="02010600040101010101" pitchFamily="2" charset="-122"/>
        </a:defRPr>
      </a:lvl3pPr>
      <a:lvl4pPr marL="1600200" indent="-2286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n"/>
        <a:defRPr sz="1400" b="1">
          <a:solidFill>
            <a:schemeClr val="tx1"/>
          </a:solidFill>
          <a:latin typeface="+mn-lt"/>
          <a:ea typeface="华文细黑" panose="02010600040101010101" pitchFamily="2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anose="02010600040101010101" pitchFamily="2" charset="-122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defRPr sz="2000">
          <a:solidFill>
            <a:schemeClr val="bg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defRPr sz="2000">
          <a:solidFill>
            <a:schemeClr val="bg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defRPr sz="2000">
          <a:solidFill>
            <a:schemeClr val="bg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defRPr sz="2000"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2/28/2019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2" descr="C:\Users\ouliqiang\Desktop\330704-150FR12T698.jpg">
            <a:extLst>
              <a:ext uri="{FF2B5EF4-FFF2-40B4-BE49-F238E27FC236}">
                <a16:creationId xmlns:a16="http://schemas.microsoft.com/office/drawing/2014/main" id="{EEB420C4-3071-4091-8F2E-0DDDA851B5B1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21" b="2361"/>
          <a:stretch>
            <a:fillRect/>
          </a:stretch>
        </p:blipFill>
        <p:spPr bwMode="auto">
          <a:xfrm>
            <a:off x="-65548" y="-23115"/>
            <a:ext cx="12323097" cy="6904231"/>
          </a:xfrm>
          <a:prstGeom prst="rect">
            <a:avLst/>
          </a:prstGeom>
          <a:noFill/>
        </p:spPr>
      </p:pic>
      <p:pic>
        <p:nvPicPr>
          <p:cNvPr id="12" name="图片 11" descr="Image 3.png">
            <a:extLst>
              <a:ext uri="{FF2B5EF4-FFF2-40B4-BE49-F238E27FC236}">
                <a16:creationId xmlns:a16="http://schemas.microsoft.com/office/drawing/2014/main" id="{EF064115-2486-4830-B958-046DF2878D3B}"/>
              </a:ext>
            </a:extLst>
          </p:cNvPr>
          <p:cNvPicPr/>
          <p:nvPr userDrawn="1"/>
        </p:nvPicPr>
        <p:blipFill>
          <a:blip r:embed="rId15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000" y="0"/>
            <a:ext cx="12336000" cy="691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21710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5" r:id="rId1"/>
    <p:sldLayoutId id="2147483976" r:id="rId2"/>
    <p:sldLayoutId id="2147483977" r:id="rId3"/>
    <p:sldLayoutId id="2147483978" r:id="rId4"/>
    <p:sldLayoutId id="2147483979" r:id="rId5"/>
    <p:sldLayoutId id="2147483980" r:id="rId6"/>
    <p:sldLayoutId id="2147483981" r:id="rId7"/>
    <p:sldLayoutId id="2147483982" r:id="rId8"/>
    <p:sldLayoutId id="2147483983" r:id="rId9"/>
    <p:sldLayoutId id="2147483984" r:id="rId10"/>
    <p:sldLayoutId id="2147483985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baike.baidu.com/item/%E4%B8%BB%E6%9C%BA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4" Type="http://schemas.openxmlformats.org/officeDocument/2006/relationships/hyperlink" Target="https://baike.baidu.com/item/FTP%E6%9C%8D%E5%8A%A1%E5%99%A8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1.emf"/><Relationship Id="rId5" Type="http://schemas.openxmlformats.org/officeDocument/2006/relationships/customXml" Target="../ink/ink1.xml"/><Relationship Id="rId4" Type="http://schemas.openxmlformats.org/officeDocument/2006/relationships/image" Target="../media/image10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-1415143" y="220133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34" name="文本框 33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46" name="文本框 45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8AF9A55-669F-4DAB-9234-09FD11311B76}"/>
              </a:ext>
            </a:extLst>
          </p:cNvPr>
          <p:cNvSpPr txBox="1"/>
          <p:nvPr/>
        </p:nvSpPr>
        <p:spPr>
          <a:xfrm>
            <a:off x="4721466" y="2959626"/>
            <a:ext cx="29014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网络编程</a:t>
            </a:r>
          </a:p>
        </p:txBody>
      </p:sp>
      <p:sp>
        <p:nvSpPr>
          <p:cNvPr id="7" name="动作按钮: 声音 6">
            <a:hlinkClick r:id="" action="ppaction://noaction" highlightClick="1">
              <a:snd r:embed="rId3" name="applause.wav"/>
            </a:hlinkClick>
            <a:extLst>
              <a:ext uri="{FF2B5EF4-FFF2-40B4-BE49-F238E27FC236}">
                <a16:creationId xmlns:a16="http://schemas.microsoft.com/office/drawing/2014/main" id="{F6B67260-594C-46C1-8429-FEEC6E348B7F}"/>
              </a:ext>
            </a:extLst>
          </p:cNvPr>
          <p:cNvSpPr/>
          <p:nvPr/>
        </p:nvSpPr>
        <p:spPr>
          <a:xfrm>
            <a:off x="3077307" y="3075029"/>
            <a:ext cx="413239" cy="353971"/>
          </a:xfrm>
          <a:prstGeom prst="actionButtonSound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动作按钮: 声音 13">
            <a:hlinkClick r:id="" action="ppaction://noaction" highlightClick="1">
              <a:snd r:embed="rId3" name="applause.wav"/>
            </a:hlinkClick>
            <a:extLst>
              <a:ext uri="{FF2B5EF4-FFF2-40B4-BE49-F238E27FC236}">
                <a16:creationId xmlns:a16="http://schemas.microsoft.com/office/drawing/2014/main" id="{A3F64FEF-E289-428E-8B2A-08AC2CCBC3F5}"/>
              </a:ext>
            </a:extLst>
          </p:cNvPr>
          <p:cNvSpPr/>
          <p:nvPr/>
        </p:nvSpPr>
        <p:spPr>
          <a:xfrm>
            <a:off x="8066940" y="3075029"/>
            <a:ext cx="413239" cy="353971"/>
          </a:xfrm>
          <a:prstGeom prst="actionButtonSound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-1415143" y="220133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34" name="文本框 33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46" name="文本框 45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8AF9A55-669F-4DAB-9234-09FD11311B76}"/>
              </a:ext>
            </a:extLst>
          </p:cNvPr>
          <p:cNvSpPr txBox="1"/>
          <p:nvPr/>
        </p:nvSpPr>
        <p:spPr>
          <a:xfrm>
            <a:off x="1176702" y="1138214"/>
            <a:ext cx="56021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地址转换</a:t>
            </a:r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API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926F0C5-C3EE-492F-9E54-3745C2FD33DC}"/>
              </a:ext>
            </a:extLst>
          </p:cNvPr>
          <p:cNvSpPr txBox="1"/>
          <p:nvPr/>
        </p:nvSpPr>
        <p:spPr>
          <a:xfrm>
            <a:off x="1176702" y="2180356"/>
            <a:ext cx="732619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int </a:t>
            </a:r>
            <a:r>
              <a:rPr lang="en-US" altLang="zh-CN" dirty="0" err="1">
                <a:solidFill>
                  <a:schemeClr val="bg1"/>
                </a:solidFill>
              </a:rPr>
              <a:t>inet_aton</a:t>
            </a:r>
            <a:r>
              <a:rPr lang="en-US" altLang="zh-CN" dirty="0">
                <a:solidFill>
                  <a:schemeClr val="bg1"/>
                </a:solidFill>
              </a:rPr>
              <a:t>(const char* </a:t>
            </a:r>
            <a:r>
              <a:rPr lang="en-US" altLang="zh-CN" dirty="0" err="1">
                <a:solidFill>
                  <a:schemeClr val="bg1"/>
                </a:solidFill>
              </a:rPr>
              <a:t>straddr,struct</a:t>
            </a:r>
            <a:r>
              <a:rPr lang="en-US" altLang="zh-CN" dirty="0">
                <a:solidFill>
                  <a:schemeClr val="bg1"/>
                </a:solidFill>
              </a:rPr>
              <a:t> </a:t>
            </a:r>
            <a:r>
              <a:rPr lang="en-US" altLang="zh-CN" dirty="0" err="1">
                <a:solidFill>
                  <a:schemeClr val="bg1"/>
                </a:solidFill>
              </a:rPr>
              <a:t>in_addr</a:t>
            </a:r>
            <a:r>
              <a:rPr lang="en-US" altLang="zh-CN" dirty="0">
                <a:solidFill>
                  <a:schemeClr val="bg1"/>
                </a:solidFill>
              </a:rPr>
              <a:t> *</a:t>
            </a:r>
            <a:r>
              <a:rPr lang="en-US" altLang="zh-CN" dirty="0" err="1">
                <a:solidFill>
                  <a:schemeClr val="bg1"/>
                </a:solidFill>
              </a:rPr>
              <a:t>addrp</a:t>
            </a:r>
            <a:r>
              <a:rPr lang="en-US" altLang="zh-CN" dirty="0">
                <a:solidFill>
                  <a:schemeClr val="bg1"/>
                </a:solidFill>
              </a:rPr>
              <a:t>);</a:t>
            </a:r>
          </a:p>
          <a:p>
            <a:r>
              <a:rPr lang="zh-CN" altLang="en-US" sz="24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把字符串形式的“</a:t>
            </a:r>
            <a:r>
              <a:rPr lang="en-US" altLang="zh-CN" sz="24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192.168.1.123</a:t>
            </a:r>
            <a:r>
              <a:rPr lang="zh-CN" altLang="en-US" sz="24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”转为网络能识别的格式</a:t>
            </a:r>
            <a:endParaRPr lang="en-US" altLang="zh-CN" sz="24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endParaRPr lang="en-US" altLang="zh-CN" dirty="0">
              <a:solidFill>
                <a:schemeClr val="bg1"/>
              </a:solidFill>
            </a:endParaRPr>
          </a:p>
          <a:p>
            <a:r>
              <a:rPr lang="en-US" altLang="zh-CN" dirty="0">
                <a:solidFill>
                  <a:schemeClr val="bg1"/>
                </a:solidFill>
              </a:rPr>
              <a:t>char* </a:t>
            </a:r>
            <a:r>
              <a:rPr lang="en-US" altLang="zh-CN" dirty="0" err="1">
                <a:solidFill>
                  <a:schemeClr val="bg1"/>
                </a:solidFill>
              </a:rPr>
              <a:t>inet_ntoa</a:t>
            </a:r>
            <a:r>
              <a:rPr lang="en-US" altLang="zh-CN" dirty="0">
                <a:solidFill>
                  <a:schemeClr val="bg1"/>
                </a:solidFill>
              </a:rPr>
              <a:t>(struct </a:t>
            </a:r>
            <a:r>
              <a:rPr lang="en-US" altLang="zh-CN" dirty="0" err="1">
                <a:solidFill>
                  <a:schemeClr val="bg1"/>
                </a:solidFill>
              </a:rPr>
              <a:t>in_addr</a:t>
            </a:r>
            <a:r>
              <a:rPr lang="en-US" altLang="zh-CN" dirty="0">
                <a:solidFill>
                  <a:schemeClr val="bg1"/>
                </a:solidFill>
              </a:rPr>
              <a:t> </a:t>
            </a:r>
            <a:r>
              <a:rPr lang="en-US" altLang="zh-CN" dirty="0" err="1">
                <a:solidFill>
                  <a:schemeClr val="bg1"/>
                </a:solidFill>
              </a:rPr>
              <a:t>inaddr</a:t>
            </a:r>
            <a:r>
              <a:rPr lang="en-US" altLang="zh-CN" dirty="0">
                <a:solidFill>
                  <a:schemeClr val="bg1"/>
                </a:solidFill>
              </a:rPr>
              <a:t>); </a:t>
            </a:r>
            <a:endParaRPr lang="en-US" altLang="zh-CN" i="1" dirty="0">
              <a:solidFill>
                <a:schemeClr val="bg1"/>
              </a:solidFill>
            </a:endParaRPr>
          </a:p>
          <a:p>
            <a:r>
              <a:rPr lang="zh-CN" altLang="en-US" sz="2400" i="1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把网络格式的</a:t>
            </a:r>
            <a:r>
              <a:rPr lang="en-US" altLang="zh-CN" sz="2400" i="1" dirty="0" err="1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ip</a:t>
            </a:r>
            <a:r>
              <a:rPr lang="zh-CN" altLang="en-US" sz="2400" i="1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地址转为字符串形式</a:t>
            </a:r>
            <a:endParaRPr lang="en-US" altLang="zh-CN" sz="24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endParaRPr lang="en-US" altLang="zh-CN" sz="24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endParaRPr lang="en-US" altLang="zh-CN" sz="24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endParaRPr lang="en-US" altLang="zh-CN" sz="24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r>
              <a:rPr lang="zh-CN" altLang="en-US" sz="24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 </a:t>
            </a:r>
            <a:endParaRPr lang="en-US" altLang="zh-CN" sz="24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07580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-1415143" y="220133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34" name="文本框 33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46" name="文本框 45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8AF9A55-669F-4DAB-9234-09FD11311B76}"/>
              </a:ext>
            </a:extLst>
          </p:cNvPr>
          <p:cNvSpPr txBox="1"/>
          <p:nvPr/>
        </p:nvSpPr>
        <p:spPr>
          <a:xfrm>
            <a:off x="288679" y="311043"/>
            <a:ext cx="56021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3.</a:t>
            </a:r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监听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30EB0876-47B0-4E16-8E44-41CAA716BD4D}"/>
              </a:ext>
            </a:extLst>
          </p:cNvPr>
          <p:cNvSpPr/>
          <p:nvPr/>
        </p:nvSpPr>
        <p:spPr>
          <a:xfrm>
            <a:off x="155258" y="1024810"/>
            <a:ext cx="3810074" cy="26344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/>
              <a:t>我是服务器</a:t>
            </a:r>
            <a:endParaRPr lang="en-US" altLang="zh-CN" dirty="0"/>
          </a:p>
          <a:p>
            <a:r>
              <a:rPr lang="zh-CN" altLang="en-US" dirty="0">
                <a:solidFill>
                  <a:schemeClr val="bg1"/>
                </a:solidFill>
              </a:rPr>
              <a:t>是说汉语（</a:t>
            </a:r>
            <a:r>
              <a:rPr lang="en-US" altLang="zh-CN" dirty="0">
                <a:solidFill>
                  <a:schemeClr val="bg1"/>
                </a:solidFill>
              </a:rPr>
              <a:t>TCP/UDP</a:t>
            </a:r>
            <a:r>
              <a:rPr lang="zh-CN" altLang="en-US" dirty="0">
                <a:solidFill>
                  <a:schemeClr val="bg1"/>
                </a:solidFill>
              </a:rPr>
              <a:t>）</a:t>
            </a:r>
            <a:endParaRPr lang="en-US" altLang="zh-CN" dirty="0">
              <a:solidFill>
                <a:schemeClr val="bg1"/>
              </a:solidFill>
            </a:endParaRPr>
          </a:p>
          <a:p>
            <a:r>
              <a:rPr lang="zh-CN" altLang="en-US" dirty="0">
                <a:solidFill>
                  <a:srgbClr val="FFFF00"/>
                </a:solidFill>
              </a:rPr>
              <a:t>我</a:t>
            </a:r>
            <a:r>
              <a:rPr lang="en-US" altLang="zh-CN" dirty="0" err="1">
                <a:solidFill>
                  <a:srgbClr val="FFFF00"/>
                </a:solidFill>
              </a:rPr>
              <a:t>ip</a:t>
            </a:r>
            <a:r>
              <a:rPr lang="zh-CN" altLang="en-US" dirty="0">
                <a:solidFill>
                  <a:srgbClr val="FFFF00"/>
                </a:solidFill>
              </a:rPr>
              <a:t>地址（楼号）是 。。</a:t>
            </a:r>
            <a:endParaRPr lang="en-US" altLang="zh-CN" dirty="0">
              <a:solidFill>
                <a:srgbClr val="FFFF00"/>
              </a:solidFill>
            </a:endParaRPr>
          </a:p>
          <a:p>
            <a:r>
              <a:rPr lang="zh-CN" altLang="en-US" dirty="0">
                <a:solidFill>
                  <a:srgbClr val="FFFF00"/>
                </a:solidFill>
              </a:rPr>
              <a:t>我端口号（房间号）是。。</a:t>
            </a:r>
            <a:endParaRPr lang="en-US" altLang="zh-CN" dirty="0">
              <a:solidFill>
                <a:srgbClr val="FFFF00"/>
              </a:solidFill>
            </a:endParaRPr>
          </a:p>
          <a:p>
            <a:endParaRPr lang="en-US" altLang="zh-CN" dirty="0"/>
          </a:p>
          <a:p>
            <a:r>
              <a:rPr lang="zh-CN" altLang="en-US" dirty="0"/>
              <a:t>我在监听（等待大家的来访，来了敲门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E97154A-1A68-4E54-929C-6B49794592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45" y="696124"/>
            <a:ext cx="7903550" cy="4519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39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-1415143" y="220133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34" name="文本框 33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46" name="文本框 45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8AF9A55-669F-4DAB-9234-09FD11311B76}"/>
              </a:ext>
            </a:extLst>
          </p:cNvPr>
          <p:cNvSpPr txBox="1"/>
          <p:nvPr/>
        </p:nvSpPr>
        <p:spPr>
          <a:xfrm>
            <a:off x="701918" y="364491"/>
            <a:ext cx="56021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4. </a:t>
            </a:r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连接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926F0C5-C3EE-492F-9E54-3745C2FD33DC}"/>
              </a:ext>
            </a:extLst>
          </p:cNvPr>
          <p:cNvSpPr txBox="1"/>
          <p:nvPr/>
        </p:nvSpPr>
        <p:spPr>
          <a:xfrm>
            <a:off x="1176702" y="2180356"/>
            <a:ext cx="7326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 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2A03851A-BE9D-4EFB-B75A-C7FDBEEE38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629" y="1183516"/>
            <a:ext cx="8478702" cy="4490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289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-1415143" y="220133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34" name="文本框 33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46" name="文本框 45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8AF9A55-669F-4DAB-9234-09FD11311B76}"/>
              </a:ext>
            </a:extLst>
          </p:cNvPr>
          <p:cNvSpPr txBox="1"/>
          <p:nvPr/>
        </p:nvSpPr>
        <p:spPr>
          <a:xfrm>
            <a:off x="649164" y="616882"/>
            <a:ext cx="56021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数据收发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AE8A3A5-FD48-4526-BCDB-F08D019370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723" y="1579040"/>
            <a:ext cx="8731493" cy="3699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24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-1415143" y="220133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34" name="文本框 33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46" name="文本框 45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8AF9A55-669F-4DAB-9234-09FD11311B76}"/>
              </a:ext>
            </a:extLst>
          </p:cNvPr>
          <p:cNvSpPr txBox="1"/>
          <p:nvPr/>
        </p:nvSpPr>
        <p:spPr>
          <a:xfrm>
            <a:off x="649164" y="616882"/>
            <a:ext cx="56021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数据收发常用第二套</a:t>
            </a:r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API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95E8407E-E37F-4A23-84B8-E7BE41E9DC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465" y="1571625"/>
            <a:ext cx="7747489" cy="368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2002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-1415143" y="220133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34" name="文本框 33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46" name="文本框 45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8AF9A55-669F-4DAB-9234-09FD11311B76}"/>
              </a:ext>
            </a:extLst>
          </p:cNvPr>
          <p:cNvSpPr txBox="1"/>
          <p:nvPr/>
        </p:nvSpPr>
        <p:spPr>
          <a:xfrm>
            <a:off x="570032" y="549130"/>
            <a:ext cx="56021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客户端的</a:t>
            </a:r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connect</a:t>
            </a:r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函数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D2F97329-F04D-461E-A954-D48B415F6E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029" y="1291736"/>
            <a:ext cx="7940186" cy="4425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7447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-1415143" y="220133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34" name="文本框 33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46" name="文本框 45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8AF9A55-669F-4DAB-9234-09FD11311B76}"/>
              </a:ext>
            </a:extLst>
          </p:cNvPr>
          <p:cNvSpPr txBox="1"/>
          <p:nvPr/>
        </p:nvSpPr>
        <p:spPr>
          <a:xfrm>
            <a:off x="1176702" y="1138214"/>
            <a:ext cx="560216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内容超多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926F0C5-C3EE-492F-9E54-3745C2FD33DC}"/>
              </a:ext>
            </a:extLst>
          </p:cNvPr>
          <p:cNvSpPr txBox="1"/>
          <p:nvPr/>
        </p:nvSpPr>
        <p:spPr>
          <a:xfrm>
            <a:off x="1176702" y="2180356"/>
            <a:ext cx="7326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如 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75232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-1415143" y="220133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34" name="文本框 33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46" name="文本框 45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8AF9A55-669F-4DAB-9234-09FD11311B76}"/>
              </a:ext>
            </a:extLst>
          </p:cNvPr>
          <p:cNvSpPr txBox="1"/>
          <p:nvPr/>
        </p:nvSpPr>
        <p:spPr>
          <a:xfrm>
            <a:off x="1176702" y="1138214"/>
            <a:ext cx="560216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TCP/UDP</a:t>
            </a:r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对比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926F0C5-C3EE-492F-9E54-3745C2FD33DC}"/>
              </a:ext>
            </a:extLst>
          </p:cNvPr>
          <p:cNvSpPr txBox="1"/>
          <p:nvPr/>
        </p:nvSpPr>
        <p:spPr>
          <a:xfrm>
            <a:off x="404446" y="1846385"/>
            <a:ext cx="10610852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1</a:t>
            </a:r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. </a:t>
            </a:r>
            <a:r>
              <a:rPr lang="en-US" altLang="zh-CN" sz="20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TCP</a:t>
            </a:r>
            <a:r>
              <a:rPr lang="zh-CN" altLang="en-US" sz="20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面向连接（如打电话要先拨号建立连接）</a:t>
            </a:r>
            <a:r>
              <a:rPr lang="en-US" altLang="zh-CN" sz="20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;UDP</a:t>
            </a:r>
            <a:r>
              <a:rPr lang="zh-CN" altLang="en-US" sz="20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是无连接的，即发送数据之前</a:t>
            </a:r>
            <a:r>
              <a:rPr lang="en-US" altLang="zh-CN" sz="20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       </a:t>
            </a:r>
            <a:r>
              <a:rPr lang="zh-CN" altLang="en-US" sz="20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不需  要建立连接</a:t>
            </a:r>
          </a:p>
          <a:p>
            <a:r>
              <a:rPr lang="en-US" altLang="zh-CN" sz="20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2.  TCP</a:t>
            </a:r>
            <a:r>
              <a:rPr lang="zh-CN" altLang="en-US" sz="20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提供可靠的服务。也就是说，通过</a:t>
            </a:r>
            <a:r>
              <a:rPr lang="en-US" altLang="zh-CN" sz="20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TCP</a:t>
            </a:r>
            <a:r>
              <a:rPr lang="zh-CN" altLang="en-US" sz="20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连接传送的数据，无差错，不丢失，不重复，且按序到达</a:t>
            </a:r>
            <a:r>
              <a:rPr lang="en-US" altLang="zh-CN" sz="20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;UDP</a:t>
            </a:r>
            <a:r>
              <a:rPr lang="zh-CN" altLang="en-US" sz="20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尽最大努力交付，即不保证可靠交付</a:t>
            </a:r>
          </a:p>
          <a:p>
            <a:r>
              <a:rPr lang="en-US" altLang="zh-CN" sz="20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3.  TCP</a:t>
            </a:r>
            <a:r>
              <a:rPr lang="zh-CN" altLang="en-US" sz="20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面向字节流，实际上是</a:t>
            </a:r>
            <a:r>
              <a:rPr lang="en-US" altLang="zh-CN" sz="20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TCP</a:t>
            </a:r>
            <a:r>
              <a:rPr lang="zh-CN" altLang="en-US" sz="20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把数据看成一连串无结构的字节流</a:t>
            </a:r>
            <a:r>
              <a:rPr lang="en-US" altLang="zh-CN" sz="20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;UDP</a:t>
            </a:r>
            <a:r>
              <a:rPr lang="zh-CN" altLang="en-US" sz="20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是面向报文的</a:t>
            </a:r>
          </a:p>
          <a:p>
            <a:r>
              <a:rPr lang="en-US" altLang="zh-CN" sz="20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UDP</a:t>
            </a:r>
            <a:r>
              <a:rPr lang="zh-CN" altLang="en-US" sz="20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没有拥塞控制，因此网络出现拥塞不会使源主机的发送速率降低（对实时应用很有用，如</a:t>
            </a:r>
            <a:r>
              <a:rPr lang="en-US" altLang="zh-CN" sz="20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IP</a:t>
            </a:r>
            <a:r>
              <a:rPr lang="zh-CN" altLang="en-US" sz="20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电话，实时视频会议等）</a:t>
            </a:r>
          </a:p>
          <a:p>
            <a:r>
              <a:rPr lang="en-US" altLang="zh-CN" sz="20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4.  </a:t>
            </a:r>
            <a:r>
              <a:rPr lang="zh-CN" altLang="en-US" sz="20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每一条</a:t>
            </a:r>
            <a:r>
              <a:rPr lang="en-US" altLang="zh-CN" sz="20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TCP</a:t>
            </a:r>
            <a:r>
              <a:rPr lang="zh-CN" altLang="en-US" sz="20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连接只能是点到点的</a:t>
            </a:r>
            <a:r>
              <a:rPr lang="en-US" altLang="zh-CN" sz="20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;UDP</a:t>
            </a:r>
            <a:r>
              <a:rPr lang="zh-CN" altLang="en-US" sz="20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支持一对一，一对多，多对一和多对多的交互通信</a:t>
            </a:r>
          </a:p>
          <a:p>
            <a:r>
              <a:rPr lang="en-US" altLang="zh-CN" sz="20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5.  TCP</a:t>
            </a:r>
            <a:r>
              <a:rPr lang="zh-CN" altLang="en-US" sz="20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首部开销</a:t>
            </a:r>
            <a:r>
              <a:rPr lang="en-US" altLang="zh-CN" sz="20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20</a:t>
            </a:r>
            <a:r>
              <a:rPr lang="zh-CN" altLang="en-US" sz="20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字节</a:t>
            </a:r>
            <a:r>
              <a:rPr lang="en-US" altLang="zh-CN" sz="20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;UDP</a:t>
            </a:r>
            <a:r>
              <a:rPr lang="zh-CN" altLang="en-US" sz="20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的首部开销小，只有</a:t>
            </a:r>
            <a:r>
              <a:rPr lang="en-US" altLang="zh-CN" sz="20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8</a:t>
            </a:r>
            <a:r>
              <a:rPr lang="zh-CN" altLang="en-US" sz="20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个字节</a:t>
            </a:r>
          </a:p>
          <a:p>
            <a:r>
              <a:rPr lang="en-US" altLang="zh-CN" sz="20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6.  TCP</a:t>
            </a:r>
            <a:r>
              <a:rPr lang="zh-CN" altLang="en-US" sz="20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的逻辑通信信道是全双工的可靠信道，</a:t>
            </a:r>
            <a:r>
              <a:rPr lang="en-US" altLang="zh-CN" sz="20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UDP</a:t>
            </a:r>
            <a:r>
              <a:rPr lang="zh-CN" altLang="en-US" sz="20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则是不可靠信道</a:t>
            </a:r>
            <a:endParaRPr lang="en-US" altLang="zh-CN" sz="20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97507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-1415143" y="220133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34" name="文本框 33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46" name="文本框 45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8AF9A55-669F-4DAB-9234-09FD11311B76}"/>
              </a:ext>
            </a:extLst>
          </p:cNvPr>
          <p:cNvSpPr txBox="1"/>
          <p:nvPr/>
        </p:nvSpPr>
        <p:spPr>
          <a:xfrm>
            <a:off x="1176702" y="1138214"/>
            <a:ext cx="56021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端口号作用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926F0C5-C3EE-492F-9E54-3745C2FD33DC}"/>
              </a:ext>
            </a:extLst>
          </p:cNvPr>
          <p:cNvSpPr txBox="1"/>
          <p:nvPr/>
        </p:nvSpPr>
        <p:spPr>
          <a:xfrm>
            <a:off x="1176702" y="2180356"/>
            <a:ext cx="7326192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一台拥有</a:t>
            </a:r>
            <a:r>
              <a:rPr lang="en-US" altLang="zh-CN" dirty="0">
                <a:solidFill>
                  <a:schemeClr val="bg1"/>
                </a:solidFill>
              </a:rPr>
              <a:t>IP</a:t>
            </a:r>
            <a:r>
              <a:rPr lang="zh-CN" altLang="en-US" dirty="0">
                <a:solidFill>
                  <a:schemeClr val="bg1"/>
                </a:solidFill>
              </a:rPr>
              <a:t>地址的</a:t>
            </a:r>
            <a:r>
              <a:rPr lang="zh-CN" altLang="en-US" dirty="0">
                <a:solidFill>
                  <a:schemeClr val="bg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主机</a:t>
            </a:r>
            <a:r>
              <a:rPr lang="zh-CN" altLang="en-US" dirty="0">
                <a:solidFill>
                  <a:schemeClr val="bg1"/>
                </a:solidFill>
              </a:rPr>
              <a:t>可以提供许多服务，比如</a:t>
            </a:r>
            <a:r>
              <a:rPr lang="en-US" altLang="zh-CN" dirty="0">
                <a:solidFill>
                  <a:schemeClr val="bg1"/>
                </a:solidFill>
              </a:rPr>
              <a:t>Web</a:t>
            </a:r>
            <a:r>
              <a:rPr lang="zh-CN" altLang="en-US" dirty="0">
                <a:solidFill>
                  <a:schemeClr val="bg1"/>
                </a:solidFill>
              </a:rPr>
              <a:t>服务、</a:t>
            </a:r>
            <a:r>
              <a:rPr lang="en-US" altLang="zh-CN" dirty="0">
                <a:solidFill>
                  <a:schemeClr val="bg1"/>
                </a:solidFill>
              </a:rPr>
              <a:t>FTP</a:t>
            </a:r>
            <a:r>
              <a:rPr lang="zh-CN" altLang="en-US" dirty="0">
                <a:solidFill>
                  <a:schemeClr val="bg1"/>
                </a:solidFill>
              </a:rPr>
              <a:t>服务、</a:t>
            </a:r>
            <a:r>
              <a:rPr lang="en-US" altLang="zh-CN" dirty="0">
                <a:solidFill>
                  <a:schemeClr val="bg1"/>
                </a:solidFill>
              </a:rPr>
              <a:t>SMTP</a:t>
            </a:r>
            <a:r>
              <a:rPr lang="zh-CN" altLang="en-US" dirty="0">
                <a:solidFill>
                  <a:schemeClr val="bg1"/>
                </a:solidFill>
              </a:rPr>
              <a:t>服务等</a:t>
            </a:r>
            <a:endParaRPr lang="en-US" altLang="zh-CN" dirty="0">
              <a:solidFill>
                <a:schemeClr val="bg1"/>
              </a:solidFill>
            </a:endParaRPr>
          </a:p>
          <a:p>
            <a:endParaRPr lang="en-US" altLang="zh-CN" dirty="0">
              <a:solidFill>
                <a:schemeClr val="bg1"/>
              </a:solidFill>
            </a:endParaRPr>
          </a:p>
          <a:p>
            <a:r>
              <a:rPr lang="zh-CN" altLang="en-US" dirty="0">
                <a:solidFill>
                  <a:schemeClr val="bg1"/>
                </a:solidFill>
              </a:rPr>
              <a:t>这些服务完全可以通过</a:t>
            </a:r>
            <a:r>
              <a:rPr lang="en-US" altLang="zh-CN" dirty="0">
                <a:solidFill>
                  <a:schemeClr val="bg1"/>
                </a:solidFill>
              </a:rPr>
              <a:t>1</a:t>
            </a:r>
            <a:r>
              <a:rPr lang="zh-CN" altLang="en-US" dirty="0">
                <a:solidFill>
                  <a:schemeClr val="bg1"/>
                </a:solidFill>
              </a:rPr>
              <a:t>个</a:t>
            </a:r>
            <a:r>
              <a:rPr lang="en-US" altLang="zh-CN" dirty="0">
                <a:solidFill>
                  <a:schemeClr val="bg1"/>
                </a:solidFill>
              </a:rPr>
              <a:t>IP</a:t>
            </a:r>
            <a:r>
              <a:rPr lang="zh-CN" altLang="en-US" dirty="0">
                <a:solidFill>
                  <a:schemeClr val="bg1"/>
                </a:solidFill>
              </a:rPr>
              <a:t>地址来实现。那么，</a:t>
            </a:r>
            <a:r>
              <a:rPr lang="zh-CN" altLang="en-US" dirty="0">
                <a:solidFill>
                  <a:schemeClr val="bg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主机</a:t>
            </a:r>
            <a:r>
              <a:rPr lang="zh-CN" altLang="en-US" dirty="0">
                <a:solidFill>
                  <a:schemeClr val="bg1"/>
                </a:solidFill>
              </a:rPr>
              <a:t>是怎样区分不同的网络服务呢？显然不能只靠</a:t>
            </a:r>
            <a:r>
              <a:rPr lang="en-US" altLang="zh-CN" dirty="0">
                <a:solidFill>
                  <a:schemeClr val="bg1"/>
                </a:solidFill>
              </a:rPr>
              <a:t>IP</a:t>
            </a:r>
            <a:r>
              <a:rPr lang="zh-CN" altLang="en-US" dirty="0">
                <a:solidFill>
                  <a:schemeClr val="bg1"/>
                </a:solidFill>
              </a:rPr>
              <a:t>地址，因为</a:t>
            </a:r>
            <a:r>
              <a:rPr lang="en-US" altLang="zh-CN" dirty="0">
                <a:solidFill>
                  <a:schemeClr val="bg1"/>
                </a:solidFill>
              </a:rPr>
              <a:t>IP </a:t>
            </a:r>
            <a:r>
              <a:rPr lang="zh-CN" altLang="en-US" dirty="0">
                <a:solidFill>
                  <a:schemeClr val="bg1"/>
                </a:solidFill>
              </a:rPr>
              <a:t>地址与网络服务的关系是一对多的关系。</a:t>
            </a:r>
            <a:endParaRPr lang="en-US" altLang="zh-CN" dirty="0">
              <a:solidFill>
                <a:schemeClr val="bg1"/>
              </a:solidFill>
            </a:endParaRPr>
          </a:p>
          <a:p>
            <a:endParaRPr lang="en-US" altLang="zh-CN" dirty="0">
              <a:solidFill>
                <a:schemeClr val="bg1"/>
              </a:solidFill>
            </a:endParaRPr>
          </a:p>
          <a:p>
            <a:r>
              <a:rPr lang="zh-CN" altLang="en-US" dirty="0">
                <a:solidFill>
                  <a:schemeClr val="bg1"/>
                </a:solidFill>
              </a:rPr>
              <a:t>实际上是通过“</a:t>
            </a:r>
            <a:r>
              <a:rPr lang="en-US" altLang="zh-CN" dirty="0">
                <a:solidFill>
                  <a:schemeClr val="bg1"/>
                </a:solidFill>
              </a:rPr>
              <a:t>IP</a:t>
            </a:r>
            <a:r>
              <a:rPr lang="zh-CN" altLang="en-US" dirty="0">
                <a:solidFill>
                  <a:schemeClr val="bg1"/>
                </a:solidFill>
              </a:rPr>
              <a:t>地址</a:t>
            </a:r>
            <a:r>
              <a:rPr lang="en-US" altLang="zh-CN" dirty="0">
                <a:solidFill>
                  <a:schemeClr val="bg1"/>
                </a:solidFill>
              </a:rPr>
              <a:t>+</a:t>
            </a:r>
            <a:r>
              <a:rPr lang="zh-CN" altLang="en-US" dirty="0">
                <a:solidFill>
                  <a:schemeClr val="bg1"/>
                </a:solidFill>
              </a:rPr>
              <a:t>端口号”来区 分不同的服务的。</a:t>
            </a:r>
            <a:endParaRPr lang="en-US" altLang="zh-CN" dirty="0">
              <a:solidFill>
                <a:schemeClr val="bg1"/>
              </a:solidFill>
            </a:endParaRPr>
          </a:p>
          <a:p>
            <a:r>
              <a:rPr lang="zh-CN" altLang="en-US" dirty="0">
                <a:solidFill>
                  <a:schemeClr val="bg1"/>
                </a:solidFill>
              </a:rPr>
              <a:t>端口提供了一种访问通道，</a:t>
            </a:r>
          </a:p>
          <a:p>
            <a:r>
              <a:rPr lang="zh-CN" altLang="en-US" dirty="0">
                <a:solidFill>
                  <a:schemeClr val="bg1"/>
                </a:solidFill>
              </a:rPr>
              <a:t>服务器一般都是通过知名端口号来识别的。例如，对于每个</a:t>
            </a:r>
            <a:r>
              <a:rPr lang="en-US" altLang="zh-CN" dirty="0">
                <a:solidFill>
                  <a:schemeClr val="bg1"/>
                </a:solidFill>
              </a:rPr>
              <a:t>TCP/IP</a:t>
            </a:r>
            <a:r>
              <a:rPr lang="zh-CN" altLang="en-US" dirty="0">
                <a:solidFill>
                  <a:schemeClr val="bg1"/>
                </a:solidFill>
              </a:rPr>
              <a:t>实现来说，</a:t>
            </a:r>
            <a:r>
              <a:rPr lang="en-US" altLang="zh-CN" dirty="0">
                <a:solidFill>
                  <a:schemeClr val="bg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FTP</a:t>
            </a:r>
            <a:r>
              <a:rPr lang="zh-CN" altLang="en-US" dirty="0">
                <a:solidFill>
                  <a:schemeClr val="bg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服务器</a:t>
            </a:r>
            <a:r>
              <a:rPr lang="zh-CN" altLang="en-US" dirty="0">
                <a:solidFill>
                  <a:schemeClr val="bg1"/>
                </a:solidFill>
              </a:rPr>
              <a:t>的</a:t>
            </a:r>
            <a:r>
              <a:rPr lang="en-US" altLang="zh-CN" dirty="0">
                <a:solidFill>
                  <a:schemeClr val="bg1"/>
                </a:solidFill>
              </a:rPr>
              <a:t>TCP</a:t>
            </a:r>
            <a:r>
              <a:rPr lang="zh-CN" altLang="en-US" dirty="0">
                <a:solidFill>
                  <a:schemeClr val="bg1"/>
                </a:solidFill>
              </a:rPr>
              <a:t>端口号都是</a:t>
            </a:r>
            <a:r>
              <a:rPr lang="en-US" altLang="zh-CN" dirty="0">
                <a:solidFill>
                  <a:schemeClr val="bg1"/>
                </a:solidFill>
              </a:rPr>
              <a:t>21</a:t>
            </a:r>
            <a:r>
              <a:rPr lang="zh-CN" altLang="en-US" dirty="0">
                <a:solidFill>
                  <a:schemeClr val="bg1"/>
                </a:solidFill>
              </a:rPr>
              <a:t>，每个</a:t>
            </a:r>
            <a:r>
              <a:rPr lang="en-US" altLang="zh-CN" dirty="0">
                <a:solidFill>
                  <a:schemeClr val="bg1"/>
                </a:solidFill>
              </a:rPr>
              <a:t>Telnet</a:t>
            </a:r>
            <a:r>
              <a:rPr lang="zh-CN" altLang="en-US" dirty="0">
                <a:solidFill>
                  <a:schemeClr val="bg1"/>
                </a:solidFill>
              </a:rPr>
              <a:t>服务器的</a:t>
            </a:r>
            <a:r>
              <a:rPr lang="en-US" altLang="zh-CN" dirty="0">
                <a:solidFill>
                  <a:schemeClr val="bg1"/>
                </a:solidFill>
              </a:rPr>
              <a:t>TCP</a:t>
            </a:r>
            <a:r>
              <a:rPr lang="zh-CN" altLang="en-US" dirty="0">
                <a:solidFill>
                  <a:schemeClr val="bg1"/>
                </a:solidFill>
              </a:rPr>
              <a:t>端口号都是</a:t>
            </a:r>
            <a:r>
              <a:rPr lang="en-US" altLang="zh-CN" dirty="0">
                <a:solidFill>
                  <a:schemeClr val="bg1"/>
                </a:solidFill>
              </a:rPr>
              <a:t>23</a:t>
            </a:r>
            <a:r>
              <a:rPr lang="zh-CN" altLang="en-US" dirty="0">
                <a:solidFill>
                  <a:schemeClr val="bg1"/>
                </a:solidFill>
              </a:rPr>
              <a:t>，每个</a:t>
            </a:r>
            <a:r>
              <a:rPr lang="en-US" altLang="zh-CN" dirty="0">
                <a:solidFill>
                  <a:schemeClr val="bg1"/>
                </a:solidFill>
              </a:rPr>
              <a:t>TFTP(</a:t>
            </a:r>
            <a:r>
              <a:rPr lang="zh-CN" altLang="en-US" dirty="0">
                <a:solidFill>
                  <a:schemeClr val="bg1"/>
                </a:solidFill>
              </a:rPr>
              <a:t>简单文件传送协议</a:t>
            </a:r>
            <a:r>
              <a:rPr lang="en-US" altLang="zh-CN" dirty="0">
                <a:solidFill>
                  <a:schemeClr val="bg1"/>
                </a:solidFill>
              </a:rPr>
              <a:t>)</a:t>
            </a:r>
            <a:r>
              <a:rPr lang="zh-CN" altLang="en-US" dirty="0">
                <a:solidFill>
                  <a:schemeClr val="bg1"/>
                </a:solidFill>
              </a:rPr>
              <a:t>服务器的</a:t>
            </a:r>
            <a:r>
              <a:rPr lang="en-US" altLang="zh-CN" dirty="0">
                <a:solidFill>
                  <a:schemeClr val="bg1"/>
                </a:solidFill>
              </a:rPr>
              <a:t>UDP</a:t>
            </a:r>
            <a:r>
              <a:rPr lang="zh-CN" altLang="en-US" dirty="0">
                <a:solidFill>
                  <a:schemeClr val="bg1"/>
                </a:solidFill>
              </a:rPr>
              <a:t>端口号都是</a:t>
            </a:r>
            <a:r>
              <a:rPr lang="en-US" altLang="zh-CN" dirty="0">
                <a:solidFill>
                  <a:schemeClr val="bg1"/>
                </a:solidFill>
              </a:rPr>
              <a:t>69</a:t>
            </a:r>
            <a:r>
              <a:rPr lang="zh-CN" altLang="en-US" dirty="0"/>
              <a:t>。</a:t>
            </a:r>
          </a:p>
          <a:p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 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8410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-1415143" y="220133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34" name="文本框 33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46" name="文本框 45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8AF9A55-669F-4DAB-9234-09FD11311B76}"/>
              </a:ext>
            </a:extLst>
          </p:cNvPr>
          <p:cNvSpPr txBox="1"/>
          <p:nvPr/>
        </p:nvSpPr>
        <p:spPr>
          <a:xfrm>
            <a:off x="215921" y="212042"/>
            <a:ext cx="560216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字节序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92B5446-ED94-4B53-9DE0-0B6F515925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0698" y="1179674"/>
            <a:ext cx="6558269" cy="557753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A664628B-06CC-4175-A2B8-D76CEB597A1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921" y="1201208"/>
            <a:ext cx="4710113" cy="2000250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9566E3EB-8ECA-401A-B694-2D6F516C6F75}"/>
              </a:ext>
            </a:extLst>
          </p:cNvPr>
          <p:cNvSpPr txBox="1"/>
          <p:nvPr/>
        </p:nvSpPr>
        <p:spPr>
          <a:xfrm>
            <a:off x="215920" y="3784650"/>
            <a:ext cx="5602167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Little endian </a:t>
            </a:r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小端字节序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Big endian   </a:t>
            </a:r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大端字节序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网络字节序</a:t>
            </a:r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=</a:t>
            </a:r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大端字节序</a:t>
            </a:r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 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10" name="墨迹 9">
                <a:extLst>
                  <a:ext uri="{FF2B5EF4-FFF2-40B4-BE49-F238E27FC236}">
                    <a16:creationId xmlns:a16="http://schemas.microsoft.com/office/drawing/2014/main" id="{D886F81A-45C9-4AF5-BB65-54FA1FBCCABF}"/>
                  </a:ext>
                </a:extLst>
              </p14:cNvPr>
              <p14:cNvContentPartPr/>
              <p14:nvPr/>
            </p14:nvContentPartPr>
            <p14:xfrm>
              <a:off x="7163280" y="2253240"/>
              <a:ext cx="3281760" cy="3230640"/>
            </p14:xfrm>
          </p:contentPart>
        </mc:Choice>
        <mc:Fallback>
          <p:pic>
            <p:nvPicPr>
              <p:cNvPr id="10" name="墨迹 9">
                <a:extLst>
                  <a:ext uri="{FF2B5EF4-FFF2-40B4-BE49-F238E27FC236}">
                    <a16:creationId xmlns:a16="http://schemas.microsoft.com/office/drawing/2014/main" id="{D886F81A-45C9-4AF5-BB65-54FA1FBCCABF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153920" y="2243880"/>
                <a:ext cx="3300480" cy="32493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757497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-1415143" y="220133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34" name="文本框 33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46" name="文本框 45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8AF9A55-669F-4DAB-9234-09FD11311B76}"/>
              </a:ext>
            </a:extLst>
          </p:cNvPr>
          <p:cNvSpPr txBox="1"/>
          <p:nvPr/>
        </p:nvSpPr>
        <p:spPr>
          <a:xfrm>
            <a:off x="1176702" y="1138214"/>
            <a:ext cx="560216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字节序转换</a:t>
            </a:r>
            <a:r>
              <a:rPr lang="en-US" altLang="zh-CN" sz="3200" dirty="0" err="1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api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926F0C5-C3EE-492F-9E54-3745C2FD33DC}"/>
              </a:ext>
            </a:extLst>
          </p:cNvPr>
          <p:cNvSpPr txBox="1"/>
          <p:nvPr/>
        </p:nvSpPr>
        <p:spPr>
          <a:xfrm>
            <a:off x="1176702" y="2180357"/>
            <a:ext cx="9838596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#include &lt;</a:t>
            </a:r>
            <a:r>
              <a:rPr lang="en-US" altLang="zh-CN" sz="2400" dirty="0" err="1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netinet</a:t>
            </a:r>
            <a:r>
              <a:rPr lang="en-US" altLang="zh-CN" sz="24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/</a:t>
            </a:r>
            <a:r>
              <a:rPr lang="en-US" altLang="zh-CN" sz="2400" dirty="0" err="1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in.h</a:t>
            </a:r>
            <a:r>
              <a:rPr lang="en-US" altLang="zh-CN" sz="24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&gt;</a:t>
            </a:r>
          </a:p>
          <a:p>
            <a:endParaRPr lang="en-US" altLang="zh-CN" sz="24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r>
              <a:rPr lang="en-US" altLang="zh-CN" sz="24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uint16_t </a:t>
            </a:r>
            <a:r>
              <a:rPr lang="en-US" altLang="zh-CN" sz="2400" dirty="0" err="1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htons</a:t>
            </a:r>
            <a:r>
              <a:rPr lang="en-US" altLang="zh-CN" sz="24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(uint16_t host16bitvalue);    //</a:t>
            </a:r>
            <a:r>
              <a:rPr lang="zh-CN" altLang="en-US" sz="24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返回网络字节序的值</a:t>
            </a:r>
            <a:r>
              <a:rPr lang="en-US" altLang="zh-CN" sz="24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uint32_t </a:t>
            </a:r>
            <a:r>
              <a:rPr lang="en-US" altLang="zh-CN" sz="2400" dirty="0" err="1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htonl</a:t>
            </a:r>
            <a:r>
              <a:rPr lang="en-US" altLang="zh-CN" sz="24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(uint32_t host32bitvalue);    //</a:t>
            </a:r>
            <a:r>
              <a:rPr lang="zh-CN" altLang="en-US" sz="24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返回网络字节序的值</a:t>
            </a:r>
            <a:r>
              <a:rPr lang="en-US" altLang="zh-CN" sz="24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uint16_t </a:t>
            </a:r>
            <a:r>
              <a:rPr lang="en-US" altLang="zh-CN" sz="2400" dirty="0" err="1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ntohs</a:t>
            </a:r>
            <a:r>
              <a:rPr lang="en-US" altLang="zh-CN" sz="24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(uint16_t net16bitvalue);     //</a:t>
            </a:r>
            <a:r>
              <a:rPr lang="zh-CN" altLang="en-US" sz="24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返回主机字节序的值</a:t>
            </a:r>
            <a:r>
              <a:rPr lang="en-US" altLang="zh-CN" sz="24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uint32_t </a:t>
            </a:r>
            <a:r>
              <a:rPr lang="en-US" altLang="zh-CN" sz="2400" dirty="0" err="1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ntohl</a:t>
            </a:r>
            <a:r>
              <a:rPr lang="en-US" altLang="zh-CN" sz="24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(uint32_t net32bitvalue);     //</a:t>
            </a:r>
            <a:r>
              <a:rPr lang="zh-CN" altLang="en-US" sz="24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返回主机字节序的值</a:t>
            </a:r>
            <a:endParaRPr lang="en-US" altLang="zh-CN" sz="24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endParaRPr lang="en-US" altLang="zh-CN" sz="24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r>
              <a:rPr lang="en-US" altLang="zh-CN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h</a:t>
            </a:r>
            <a:r>
              <a:rPr lang="zh-CN" altLang="en-US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代表</a:t>
            </a:r>
            <a:r>
              <a:rPr lang="en-US" altLang="zh-CN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host</a:t>
            </a:r>
            <a:r>
              <a:rPr lang="zh-CN" altLang="en-US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，</a:t>
            </a:r>
            <a:r>
              <a:rPr lang="en-US" altLang="zh-CN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n</a:t>
            </a:r>
            <a:r>
              <a:rPr lang="zh-CN" altLang="en-US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代表</a:t>
            </a:r>
            <a:r>
              <a:rPr lang="en-US" altLang="zh-CN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net</a:t>
            </a:r>
            <a:r>
              <a:rPr lang="zh-CN" altLang="en-US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，</a:t>
            </a:r>
            <a:r>
              <a:rPr lang="en-US" altLang="zh-CN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s</a:t>
            </a:r>
            <a:r>
              <a:rPr lang="zh-CN" altLang="en-US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代表</a:t>
            </a:r>
            <a:r>
              <a:rPr lang="en-US" altLang="zh-CN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short</a:t>
            </a:r>
            <a:r>
              <a:rPr lang="zh-CN" altLang="en-US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（两个字节），</a:t>
            </a:r>
            <a:r>
              <a:rPr lang="en-US" altLang="zh-CN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l</a:t>
            </a:r>
            <a:r>
              <a:rPr lang="zh-CN" altLang="en-US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代表</a:t>
            </a:r>
            <a:r>
              <a:rPr lang="en-US" altLang="zh-CN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long</a:t>
            </a:r>
            <a:r>
              <a:rPr lang="zh-CN" altLang="en-US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（</a:t>
            </a:r>
            <a:r>
              <a:rPr lang="en-US" altLang="zh-CN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4</a:t>
            </a:r>
            <a:r>
              <a:rPr lang="zh-CN" altLang="en-US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个字节），通过上面的</a:t>
            </a:r>
            <a:r>
              <a:rPr lang="en-US" altLang="zh-CN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4</a:t>
            </a:r>
            <a:r>
              <a:rPr lang="zh-CN" altLang="en-US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个函数可以实现主机字节序和网络字节序之间的转换。有时可以用</a:t>
            </a:r>
            <a:r>
              <a:rPr lang="en-US" altLang="zh-CN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INADDR_ANY</a:t>
            </a:r>
            <a:r>
              <a:rPr lang="zh-CN" altLang="en-US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，</a:t>
            </a:r>
            <a:r>
              <a:rPr lang="en-US" altLang="zh-CN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INADDR_ANY</a:t>
            </a:r>
            <a:r>
              <a:rPr lang="zh-CN" altLang="en-US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指定地址让操作系统自己获取</a:t>
            </a:r>
          </a:p>
        </p:txBody>
      </p:sp>
    </p:spTree>
    <p:extLst>
      <p:ext uri="{BB962C8B-B14F-4D97-AF65-F5344CB8AC3E}">
        <p14:creationId xmlns:p14="http://schemas.microsoft.com/office/powerpoint/2010/main" val="3655178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-1415143" y="220133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34" name="文本框 33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46" name="文本框 45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926F0C5-C3EE-492F-9E54-3745C2FD33DC}"/>
              </a:ext>
            </a:extLst>
          </p:cNvPr>
          <p:cNvSpPr txBox="1"/>
          <p:nvPr/>
        </p:nvSpPr>
        <p:spPr>
          <a:xfrm>
            <a:off x="1176702" y="2180356"/>
            <a:ext cx="7326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 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BB863CDA-9E84-4EE4-B4ED-139DC37EB45B}"/>
              </a:ext>
            </a:extLst>
          </p:cNvPr>
          <p:cNvSpPr/>
          <p:nvPr/>
        </p:nvSpPr>
        <p:spPr>
          <a:xfrm>
            <a:off x="3209192" y="386861"/>
            <a:ext cx="4545623" cy="280474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/>
              <a:t>我是服务器</a:t>
            </a:r>
            <a:endParaRPr lang="en-US" altLang="zh-CN" dirty="0"/>
          </a:p>
          <a:p>
            <a:r>
              <a:rPr lang="zh-CN" altLang="en-US" dirty="0"/>
              <a:t>是说汉语（</a:t>
            </a:r>
            <a:r>
              <a:rPr lang="en-US" altLang="zh-CN" dirty="0"/>
              <a:t>TCP/UDP</a:t>
            </a:r>
            <a:r>
              <a:rPr lang="zh-CN" altLang="en-US" dirty="0"/>
              <a:t>）</a:t>
            </a:r>
            <a:endParaRPr lang="en-US" altLang="zh-CN" dirty="0"/>
          </a:p>
          <a:p>
            <a:r>
              <a:rPr lang="zh-CN" altLang="en-US" dirty="0"/>
              <a:t>我</a:t>
            </a:r>
            <a:r>
              <a:rPr lang="en-US" altLang="zh-CN" dirty="0" err="1"/>
              <a:t>ip</a:t>
            </a:r>
            <a:r>
              <a:rPr lang="zh-CN" altLang="en-US" dirty="0"/>
              <a:t>地址（楼号）是 。。</a:t>
            </a:r>
            <a:endParaRPr lang="en-US" altLang="zh-CN" dirty="0"/>
          </a:p>
          <a:p>
            <a:r>
              <a:rPr lang="zh-CN" altLang="en-US" dirty="0"/>
              <a:t>我端口号（房间号）是。。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我在监听（等待大家的来访，来了敲门）</a:t>
            </a: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2A3E4804-F590-4A4F-BBCB-EAD1B2F873D3}"/>
              </a:ext>
            </a:extLst>
          </p:cNvPr>
          <p:cNvSpPr/>
          <p:nvPr/>
        </p:nvSpPr>
        <p:spPr>
          <a:xfrm>
            <a:off x="800100" y="4092870"/>
            <a:ext cx="2848708" cy="19562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获取服务器</a:t>
            </a:r>
            <a:r>
              <a:rPr lang="en-US" altLang="zh-CN" dirty="0" err="1"/>
              <a:t>ip</a:t>
            </a:r>
            <a:endParaRPr lang="en-US" altLang="zh-CN" dirty="0"/>
          </a:p>
          <a:p>
            <a:pPr algn="ctr"/>
            <a:r>
              <a:rPr lang="zh-CN" altLang="en-US" dirty="0"/>
              <a:t>获取服务器端口</a:t>
            </a:r>
            <a:endParaRPr lang="en-US" altLang="zh-CN" dirty="0"/>
          </a:p>
          <a:p>
            <a:pPr algn="ctr"/>
            <a:r>
              <a:rPr lang="zh-CN" altLang="en-US" dirty="0"/>
              <a:t>连接</a:t>
            </a: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C4028387-B6EC-47BA-A1D0-C22480FEB572}"/>
              </a:ext>
            </a:extLst>
          </p:cNvPr>
          <p:cNvSpPr/>
          <p:nvPr/>
        </p:nvSpPr>
        <p:spPr>
          <a:xfrm>
            <a:off x="4507933" y="4558626"/>
            <a:ext cx="2848708" cy="19562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获取服务器</a:t>
            </a:r>
            <a:r>
              <a:rPr lang="en-US" altLang="zh-CN" dirty="0" err="1"/>
              <a:t>ip</a:t>
            </a:r>
            <a:endParaRPr lang="en-US" altLang="zh-CN" dirty="0"/>
          </a:p>
          <a:p>
            <a:pPr algn="ctr"/>
            <a:r>
              <a:rPr lang="zh-CN" altLang="en-US" dirty="0"/>
              <a:t>获取服务器端口</a:t>
            </a:r>
            <a:endParaRPr lang="en-US" altLang="zh-CN" dirty="0"/>
          </a:p>
          <a:p>
            <a:pPr algn="ctr"/>
            <a:r>
              <a:rPr lang="zh-CN" altLang="en-US" dirty="0"/>
              <a:t>连接</a:t>
            </a: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A7692AC8-E5E5-43ED-B54F-E96A248798D3}"/>
              </a:ext>
            </a:extLst>
          </p:cNvPr>
          <p:cNvSpPr/>
          <p:nvPr/>
        </p:nvSpPr>
        <p:spPr>
          <a:xfrm>
            <a:off x="8244252" y="3919955"/>
            <a:ext cx="2848708" cy="19562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获取服务器</a:t>
            </a:r>
            <a:r>
              <a:rPr lang="en-US" altLang="zh-CN" dirty="0" err="1"/>
              <a:t>ip</a:t>
            </a:r>
            <a:endParaRPr lang="en-US" altLang="zh-CN" dirty="0"/>
          </a:p>
          <a:p>
            <a:pPr algn="ctr"/>
            <a:r>
              <a:rPr lang="zh-CN" altLang="en-US" dirty="0"/>
              <a:t>获取服务器端口</a:t>
            </a:r>
            <a:endParaRPr lang="en-US" altLang="zh-CN" dirty="0"/>
          </a:p>
          <a:p>
            <a:pPr algn="ctr"/>
            <a:r>
              <a:rPr lang="zh-CN" altLang="en-US" dirty="0"/>
              <a:t>连接</a:t>
            </a:r>
          </a:p>
        </p:txBody>
      </p:sp>
      <p:sp>
        <p:nvSpPr>
          <p:cNvPr id="5" name="箭头: 右 4">
            <a:extLst>
              <a:ext uri="{FF2B5EF4-FFF2-40B4-BE49-F238E27FC236}">
                <a16:creationId xmlns:a16="http://schemas.microsoft.com/office/drawing/2014/main" id="{7B5D14C1-85DC-462C-839E-084C23ED7617}"/>
              </a:ext>
            </a:extLst>
          </p:cNvPr>
          <p:cNvSpPr/>
          <p:nvPr/>
        </p:nvSpPr>
        <p:spPr>
          <a:xfrm rot="19088664">
            <a:off x="2646486" y="3296095"/>
            <a:ext cx="1134207" cy="28135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箭头: 右 11">
            <a:extLst>
              <a:ext uri="{FF2B5EF4-FFF2-40B4-BE49-F238E27FC236}">
                <a16:creationId xmlns:a16="http://schemas.microsoft.com/office/drawing/2014/main" id="{6B8526EE-3578-45F9-9515-44F33AFFDD90}"/>
              </a:ext>
            </a:extLst>
          </p:cNvPr>
          <p:cNvSpPr/>
          <p:nvPr/>
        </p:nvSpPr>
        <p:spPr>
          <a:xfrm rot="13734009">
            <a:off x="7765072" y="3311193"/>
            <a:ext cx="1134207" cy="28135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箭头: 右 12">
            <a:extLst>
              <a:ext uri="{FF2B5EF4-FFF2-40B4-BE49-F238E27FC236}">
                <a16:creationId xmlns:a16="http://schemas.microsoft.com/office/drawing/2014/main" id="{A9CBF34E-5A67-43FE-A208-98004BCAE74A}"/>
              </a:ext>
            </a:extLst>
          </p:cNvPr>
          <p:cNvSpPr/>
          <p:nvPr/>
        </p:nvSpPr>
        <p:spPr>
          <a:xfrm rot="16200000">
            <a:off x="5238750" y="3714800"/>
            <a:ext cx="1134207" cy="28135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1649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9" grpId="0" animBg="1"/>
      <p:bldP spid="10" grpId="0" animBg="1"/>
      <p:bldP spid="5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-1415143" y="220133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34" name="文本框 33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46" name="文本框 45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8AF9A55-669F-4DAB-9234-09FD11311B76}"/>
              </a:ext>
            </a:extLst>
          </p:cNvPr>
          <p:cNvSpPr txBox="1"/>
          <p:nvPr/>
        </p:nvSpPr>
        <p:spPr>
          <a:xfrm>
            <a:off x="526069" y="275429"/>
            <a:ext cx="65781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Sockt</a:t>
            </a:r>
            <a:r>
              <a:rPr lang="zh-CN" altLang="en-US" sz="28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服务器和客户端的开发步骤</a:t>
            </a:r>
            <a:endParaRPr lang="en-US" altLang="zh-CN" sz="28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8E7F56C-194B-4504-9436-C4530C1B92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167" y="923218"/>
            <a:ext cx="4238625" cy="5753100"/>
          </a:xfrm>
          <a:prstGeom prst="rect">
            <a:avLst/>
          </a:prstGeom>
        </p:spPr>
      </p:pic>
      <p:sp>
        <p:nvSpPr>
          <p:cNvPr id="5" name="矩形: 圆角 4">
            <a:extLst>
              <a:ext uri="{FF2B5EF4-FFF2-40B4-BE49-F238E27FC236}">
                <a16:creationId xmlns:a16="http://schemas.microsoft.com/office/drawing/2014/main" id="{64E1C277-87FC-4B12-92BB-3345421D3CCD}"/>
              </a:ext>
            </a:extLst>
          </p:cNvPr>
          <p:cNvSpPr/>
          <p:nvPr/>
        </p:nvSpPr>
        <p:spPr>
          <a:xfrm>
            <a:off x="7104184" y="1204546"/>
            <a:ext cx="2426678" cy="422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/>
              <a:t>1.</a:t>
            </a:r>
            <a:r>
              <a:rPr lang="zh-CN" altLang="en-US" dirty="0"/>
              <a:t>创建套接字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7F196CC2-E97A-4558-89B9-FAA6AB190F36}"/>
              </a:ext>
            </a:extLst>
          </p:cNvPr>
          <p:cNvSpPr/>
          <p:nvPr/>
        </p:nvSpPr>
        <p:spPr>
          <a:xfrm>
            <a:off x="7104183" y="1784566"/>
            <a:ext cx="4238625" cy="4220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2.</a:t>
            </a:r>
            <a:r>
              <a:rPr lang="zh-CN" altLang="en-US" dirty="0"/>
              <a:t>为套接字添加信息（</a:t>
            </a:r>
            <a:r>
              <a:rPr lang="en-US" altLang="zh-CN" dirty="0"/>
              <a:t>IP</a:t>
            </a:r>
            <a:r>
              <a:rPr lang="zh-CN" altLang="en-US" dirty="0"/>
              <a:t>地址和端口号）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DE5E44FE-D92B-4661-AB70-BB7E6C36B7B7}"/>
              </a:ext>
            </a:extLst>
          </p:cNvPr>
          <p:cNvSpPr/>
          <p:nvPr/>
        </p:nvSpPr>
        <p:spPr>
          <a:xfrm>
            <a:off x="7104184" y="2390025"/>
            <a:ext cx="2505808" cy="4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/>
              <a:t>3.</a:t>
            </a:r>
            <a:r>
              <a:rPr lang="zh-CN" altLang="en-US" dirty="0"/>
              <a:t>监听网络连接</a:t>
            </a: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113A9E3F-3639-4A0B-BE7E-117CBA4A2E30}"/>
              </a:ext>
            </a:extLst>
          </p:cNvPr>
          <p:cNvSpPr/>
          <p:nvPr/>
        </p:nvSpPr>
        <p:spPr>
          <a:xfrm>
            <a:off x="7104182" y="3030401"/>
            <a:ext cx="4826979" cy="5847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/>
              <a:t>4.</a:t>
            </a:r>
            <a:r>
              <a:rPr lang="zh-CN" altLang="en-US" dirty="0"/>
              <a:t>监听到有客户端接入，接受一个连接</a:t>
            </a: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18E60D81-4C02-4020-AD8A-F032855A512C}"/>
              </a:ext>
            </a:extLst>
          </p:cNvPr>
          <p:cNvSpPr/>
          <p:nvPr/>
        </p:nvSpPr>
        <p:spPr>
          <a:xfrm>
            <a:off x="7104182" y="3795513"/>
            <a:ext cx="2505810" cy="20777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/>
              <a:t>5.</a:t>
            </a:r>
            <a:r>
              <a:rPr lang="zh-CN" altLang="en-US" dirty="0"/>
              <a:t>数据交互</a:t>
            </a: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6D76EBD7-4A6F-4D18-B08A-E642FE132E67}"/>
              </a:ext>
            </a:extLst>
          </p:cNvPr>
          <p:cNvSpPr/>
          <p:nvPr/>
        </p:nvSpPr>
        <p:spPr>
          <a:xfrm>
            <a:off x="7104182" y="6091543"/>
            <a:ext cx="3270739" cy="5847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/>
              <a:t>6.</a:t>
            </a:r>
            <a:r>
              <a:rPr lang="zh-CN" altLang="en-US" dirty="0"/>
              <a:t>关闭套接字，断开连接</a:t>
            </a:r>
          </a:p>
        </p:txBody>
      </p:sp>
    </p:spTree>
    <p:extLst>
      <p:ext uri="{BB962C8B-B14F-4D97-AF65-F5344CB8AC3E}">
        <p14:creationId xmlns:p14="http://schemas.microsoft.com/office/powerpoint/2010/main" val="151311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  <p:bldP spid="12" grpId="0" animBg="1"/>
      <p:bldP spid="13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-1415143" y="220133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34" name="文本框 33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46" name="文本框 45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8AF9A55-669F-4DAB-9234-09FD11311B76}"/>
              </a:ext>
            </a:extLst>
          </p:cNvPr>
          <p:cNvSpPr txBox="1"/>
          <p:nvPr/>
        </p:nvSpPr>
        <p:spPr>
          <a:xfrm>
            <a:off x="288679" y="311043"/>
            <a:ext cx="560216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1. </a:t>
            </a:r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指定讲“汉语”（连接协议）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926F0C5-C3EE-492F-9E54-3745C2FD33DC}"/>
              </a:ext>
            </a:extLst>
          </p:cNvPr>
          <p:cNvSpPr txBox="1"/>
          <p:nvPr/>
        </p:nvSpPr>
        <p:spPr>
          <a:xfrm>
            <a:off x="4161692" y="857756"/>
            <a:ext cx="5647081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int socket(int domain, int type, int protocol);</a:t>
            </a:r>
          </a:p>
          <a:p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 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30EB0876-47B0-4E16-8E44-41CAA716BD4D}"/>
              </a:ext>
            </a:extLst>
          </p:cNvPr>
          <p:cNvSpPr/>
          <p:nvPr/>
        </p:nvSpPr>
        <p:spPr>
          <a:xfrm>
            <a:off x="137673" y="857756"/>
            <a:ext cx="3810074" cy="26344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/>
              <a:t>我是服务器</a:t>
            </a:r>
            <a:endParaRPr lang="en-US" altLang="zh-CN" dirty="0"/>
          </a:p>
          <a:p>
            <a:r>
              <a:rPr lang="zh-CN" altLang="en-US" dirty="0">
                <a:solidFill>
                  <a:srgbClr val="FFFF00"/>
                </a:solidFill>
              </a:rPr>
              <a:t>是说汉语（</a:t>
            </a:r>
            <a:r>
              <a:rPr lang="en-US" altLang="zh-CN" dirty="0">
                <a:solidFill>
                  <a:srgbClr val="FFFF00"/>
                </a:solidFill>
              </a:rPr>
              <a:t>TCP/UDP</a:t>
            </a:r>
            <a:r>
              <a:rPr lang="zh-CN" altLang="en-US" dirty="0">
                <a:solidFill>
                  <a:srgbClr val="FFFF00"/>
                </a:solidFill>
              </a:rPr>
              <a:t>）</a:t>
            </a:r>
            <a:endParaRPr lang="en-US" altLang="zh-CN" dirty="0">
              <a:solidFill>
                <a:srgbClr val="FFFF00"/>
              </a:solidFill>
            </a:endParaRPr>
          </a:p>
          <a:p>
            <a:r>
              <a:rPr lang="zh-CN" altLang="en-US" dirty="0"/>
              <a:t>我</a:t>
            </a:r>
            <a:r>
              <a:rPr lang="en-US" altLang="zh-CN" dirty="0" err="1"/>
              <a:t>ip</a:t>
            </a:r>
            <a:r>
              <a:rPr lang="zh-CN" altLang="en-US" dirty="0"/>
              <a:t>地址（楼号）是 。。</a:t>
            </a:r>
            <a:endParaRPr lang="en-US" altLang="zh-CN" dirty="0"/>
          </a:p>
          <a:p>
            <a:r>
              <a:rPr lang="zh-CN" altLang="en-US" dirty="0"/>
              <a:t>我端口号（房间号）是。。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我在监听（等待大家的来访，来了敲门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8B276EA-C2BE-4740-B1AC-973428F1A4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8408" y="1269308"/>
            <a:ext cx="7759877" cy="5430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8089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-1415143" y="220133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34" name="文本框 33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46" name="文本框 45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8AF9A55-669F-4DAB-9234-09FD11311B76}"/>
              </a:ext>
            </a:extLst>
          </p:cNvPr>
          <p:cNvSpPr txBox="1"/>
          <p:nvPr/>
        </p:nvSpPr>
        <p:spPr>
          <a:xfrm>
            <a:off x="288679" y="311043"/>
            <a:ext cx="56021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2. </a:t>
            </a:r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地址准备好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30EB0876-47B0-4E16-8E44-41CAA716BD4D}"/>
              </a:ext>
            </a:extLst>
          </p:cNvPr>
          <p:cNvSpPr/>
          <p:nvPr/>
        </p:nvSpPr>
        <p:spPr>
          <a:xfrm>
            <a:off x="155258" y="1024810"/>
            <a:ext cx="3810074" cy="26344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/>
              <a:t>我是服务器</a:t>
            </a:r>
            <a:endParaRPr lang="en-US" altLang="zh-CN" dirty="0"/>
          </a:p>
          <a:p>
            <a:r>
              <a:rPr lang="zh-CN" altLang="en-US" dirty="0">
                <a:solidFill>
                  <a:schemeClr val="bg1"/>
                </a:solidFill>
              </a:rPr>
              <a:t>是说汉语（</a:t>
            </a:r>
            <a:r>
              <a:rPr lang="en-US" altLang="zh-CN" dirty="0">
                <a:solidFill>
                  <a:schemeClr val="bg1"/>
                </a:solidFill>
              </a:rPr>
              <a:t>TCP/UDP</a:t>
            </a:r>
            <a:r>
              <a:rPr lang="zh-CN" altLang="en-US" dirty="0">
                <a:solidFill>
                  <a:schemeClr val="bg1"/>
                </a:solidFill>
              </a:rPr>
              <a:t>）</a:t>
            </a:r>
            <a:endParaRPr lang="en-US" altLang="zh-CN" dirty="0">
              <a:solidFill>
                <a:schemeClr val="bg1"/>
              </a:solidFill>
            </a:endParaRPr>
          </a:p>
          <a:p>
            <a:r>
              <a:rPr lang="zh-CN" altLang="en-US" dirty="0">
                <a:solidFill>
                  <a:srgbClr val="FFFF00"/>
                </a:solidFill>
              </a:rPr>
              <a:t>我</a:t>
            </a:r>
            <a:r>
              <a:rPr lang="en-US" altLang="zh-CN" dirty="0" err="1">
                <a:solidFill>
                  <a:srgbClr val="FFFF00"/>
                </a:solidFill>
              </a:rPr>
              <a:t>ip</a:t>
            </a:r>
            <a:r>
              <a:rPr lang="zh-CN" altLang="en-US" dirty="0">
                <a:solidFill>
                  <a:srgbClr val="FFFF00"/>
                </a:solidFill>
              </a:rPr>
              <a:t>地址（楼号）是 。。</a:t>
            </a:r>
            <a:endParaRPr lang="en-US" altLang="zh-CN" dirty="0">
              <a:solidFill>
                <a:srgbClr val="FFFF00"/>
              </a:solidFill>
            </a:endParaRPr>
          </a:p>
          <a:p>
            <a:r>
              <a:rPr lang="zh-CN" altLang="en-US" dirty="0">
                <a:solidFill>
                  <a:srgbClr val="FFFF00"/>
                </a:solidFill>
              </a:rPr>
              <a:t>我端口号（房间号）是。。</a:t>
            </a:r>
            <a:endParaRPr lang="en-US" altLang="zh-CN" dirty="0">
              <a:solidFill>
                <a:srgbClr val="FFFF00"/>
              </a:solidFill>
            </a:endParaRPr>
          </a:p>
          <a:p>
            <a:endParaRPr lang="en-US" altLang="zh-CN" dirty="0"/>
          </a:p>
          <a:p>
            <a:r>
              <a:rPr lang="zh-CN" altLang="en-US" dirty="0"/>
              <a:t>我在监听（等待大家的来访，来了敲门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BC1D571-7AC3-4BA3-980C-AE1C43CB41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3714" y="311043"/>
            <a:ext cx="6495317" cy="277941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EE0B0BB5-4682-434E-828B-396AAC9D6D6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3714" y="3197598"/>
            <a:ext cx="6824961" cy="2186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0081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</p:bldLst>
  </p:timing>
</p:sld>
</file>

<file path=ppt/theme/theme1.xml><?xml version="1.0" encoding="utf-8"?>
<a:theme xmlns:a="http://schemas.openxmlformats.org/drawingml/2006/main" name="nordridesign.com">
  <a:themeElements>
    <a:clrScheme name="nordridesign.com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CC00"/>
      </a:accent1>
      <a:accent2>
        <a:srgbClr val="FF8A15"/>
      </a:accent2>
      <a:accent3>
        <a:srgbClr val="FFFFFF"/>
      </a:accent3>
      <a:accent4>
        <a:srgbClr val="000000"/>
      </a:accent4>
      <a:accent5>
        <a:srgbClr val="FFE2AA"/>
      </a:accent5>
      <a:accent6>
        <a:srgbClr val="E77D12"/>
      </a:accent6>
      <a:hlink>
        <a:srgbClr val="463900"/>
      </a:hlink>
      <a:folHlink>
        <a:srgbClr val="FFF0AF"/>
      </a:folHlink>
    </a:clrScheme>
    <a:fontScheme name="NordriDesign_免费商务模板系列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NordriDesign_免费商务模板系列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_免费商务模板系列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_免费商务模板系列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_免费商务模板系列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_免费商务模板系列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_免费商务模板系列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_免费商务模板系列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_免费商务模板系列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_免费商务模板系列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_免费商务模板系列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_免费商务模板系列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_免费商务模板系列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_免费商务模板系列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00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.com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00"/>
        </a:accent1>
        <a:accent2>
          <a:srgbClr val="FF8A15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E77D12"/>
        </a:accent6>
        <a:hlink>
          <a:srgbClr val="463900"/>
        </a:hlink>
        <a:folHlink>
          <a:srgbClr val="FFF0A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画廊">
  <a:themeElements>
    <a:clrScheme name="画廊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画廊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画廊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2616</TotalTime>
  <Words>882</Words>
  <Application>Microsoft Office PowerPoint</Application>
  <PresentationFormat>宽屏</PresentationFormat>
  <Paragraphs>115</Paragraphs>
  <Slides>16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4" baseType="lpstr">
      <vt:lpstr>Microsoft YaHei UI Light</vt:lpstr>
      <vt:lpstr>微软雅黑</vt:lpstr>
      <vt:lpstr>Arial</vt:lpstr>
      <vt:lpstr>Calibri</vt:lpstr>
      <vt:lpstr>Gill Sans MT</vt:lpstr>
      <vt:lpstr>Wingdings</vt:lpstr>
      <vt:lpstr>nordridesign.com</vt:lpstr>
      <vt:lpstr>画廊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陈立臣</cp:lastModifiedBy>
  <cp:revision>121</cp:revision>
  <dcterms:created xsi:type="dcterms:W3CDTF">2015-05-05T08:02:00Z</dcterms:created>
  <dcterms:modified xsi:type="dcterms:W3CDTF">2019-02-28T04:21:14Z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2052-10.1.0.7223</vt:lpwstr>
  </property>
</Properties>
</file>