
<file path=[Content_Types].xml><?xml version="1.0" encoding="utf-8"?>
<Types xmlns="http://schemas.openxmlformats.org/package/2006/content-types">
  <Default Extension="vml" ContentType="application/vnd.openxmlformats-officedocument.vmlDrawing"/>
  <Default Extension="bin" ContentType="application/vnd.openxmlformats-officedocument.oleObject"/>
  <Default Extension="png" ContentType="image/png"/>
  <Default Extension="wmf" ContentType="image/x-wmf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256" r:id="rId3"/>
    <p:sldId id="257" r:id="rId5"/>
    <p:sldId id="259" r:id="rId6"/>
    <p:sldId id="269" r:id="rId7"/>
    <p:sldId id="270" r:id="rId8"/>
    <p:sldId id="271" r:id="rId9"/>
    <p:sldId id="277" r:id="rId10"/>
    <p:sldId id="278" r:id="rId11"/>
    <p:sldId id="283" r:id="rId12"/>
    <p:sldId id="284" r:id="rId13"/>
    <p:sldId id="286" r:id="rId14"/>
    <p:sldId id="268" r:id="rId15"/>
  </p:sldIdLst>
  <p:sldSz cx="9144000" cy="6858000" type="screen4x3"/>
  <p:notesSz cx="7103745" cy="10234295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2609"/>
    <a:srgbClr val="F5C852"/>
    <a:srgbClr val="FC6C0B"/>
    <a:srgbClr val="0273A6"/>
    <a:srgbClr val="F4323D"/>
    <a:srgbClr val="2BD3C6"/>
    <a:srgbClr val="977DB0"/>
    <a:srgbClr val="B2DA21"/>
    <a:srgbClr val="FFC525"/>
    <a:srgbClr val="F7AB4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6.xml"/><Relationship Id="rId8" Type="http://schemas.openxmlformats.org/officeDocument/2006/relationships/slide" Target="slides/slide5.xml"/><Relationship Id="rId7" Type="http://schemas.openxmlformats.org/officeDocument/2006/relationships/slide" Target="slides/slide4.xml"/><Relationship Id="rId6" Type="http://schemas.openxmlformats.org/officeDocument/2006/relationships/slide" Target="slides/slide3.xml"/><Relationship Id="rId5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8" Type="http://schemas.openxmlformats.org/officeDocument/2006/relationships/tableStyles" Target="tableStyles.xml"/><Relationship Id="rId17" Type="http://schemas.openxmlformats.org/officeDocument/2006/relationships/viewProps" Target="viewProps.xml"/><Relationship Id="rId16" Type="http://schemas.openxmlformats.org/officeDocument/2006/relationships/presProps" Target="presProps.xml"/><Relationship Id="rId15" Type="http://schemas.openxmlformats.org/officeDocument/2006/relationships/slide" Target="slides/slide12.xml"/><Relationship Id="rId14" Type="http://schemas.openxmlformats.org/officeDocument/2006/relationships/slide" Target="slides/slide11.xml"/><Relationship Id="rId13" Type="http://schemas.openxmlformats.org/officeDocument/2006/relationships/slide" Target="slides/slide10.xml"/><Relationship Id="rId12" Type="http://schemas.openxmlformats.org/officeDocument/2006/relationships/slide" Target="slides/slide9.xml"/><Relationship Id="rId11" Type="http://schemas.openxmlformats.org/officeDocument/2006/relationships/slide" Target="slides/slide8.xml"/><Relationship Id="rId10" Type="http://schemas.openxmlformats.org/officeDocument/2006/relationships/slide" Target="slides/slide7.xml"/><Relationship Id="rId1" Type="http://schemas.openxmlformats.org/officeDocument/2006/relationships/slideMaster" Target="slideMasters/slide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6.wmf"/><Relationship Id="rId1" Type="http://schemas.openxmlformats.org/officeDocument/2006/relationships/image" Target="../media/image2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4023812" y="0"/>
            <a:ext cx="3078290" cy="51349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A48B96-639E-45A3-A0BA-2464DFDB1FAA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249156" y="1279287"/>
            <a:ext cx="4605433" cy="3454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710375" y="4925254"/>
            <a:ext cx="5682996" cy="402975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4023812" y="9720804"/>
            <a:ext cx="3078290" cy="513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837353-30EB-4A48-80EB-173D804AEFBD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7" Type="http://schemas.openxmlformats.org/officeDocument/2006/relationships/image" Target="../media/image6.png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9" Type="http://schemas.openxmlformats.org/officeDocument/2006/relationships/image" Target="../media/image5.png"/><Relationship Id="rId8" Type="http://schemas.openxmlformats.org/officeDocument/2006/relationships/image" Target="../media/image14.png"/><Relationship Id="rId7" Type="http://schemas.openxmlformats.org/officeDocument/2006/relationships/image" Target="../media/image13.png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12.png"/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7" Type="http://schemas.openxmlformats.org/officeDocument/2006/relationships/image" Target="../media/image4.png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图片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153910" y="-16510"/>
            <a:ext cx="1990090" cy="1651635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1905" y="3542665"/>
            <a:ext cx="1446530" cy="1495425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90230" y="2713990"/>
            <a:ext cx="953770" cy="932815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780" y="5419090"/>
            <a:ext cx="1734185" cy="1111250"/>
          </a:xfrm>
          <a:prstGeom prst="rect">
            <a:avLst/>
          </a:prstGeom>
        </p:spPr>
      </p:pic>
      <p:pic>
        <p:nvPicPr>
          <p:cNvPr id="15" name="图片 14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7820" y="4516755"/>
            <a:ext cx="1420495" cy="974090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7" name="图片 16"/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95420" y="557530"/>
            <a:ext cx="2011045" cy="1344930"/>
          </a:xfrm>
          <a:prstGeom prst="rect">
            <a:avLst/>
          </a:prstGeom>
        </p:spPr>
      </p:pic>
      <p:pic>
        <p:nvPicPr>
          <p:cNvPr id="18" name="图片 17" descr="logo (2)"/>
          <p:cNvPicPr>
            <a:picLocks noChangeAspect="1"/>
          </p:cNvPicPr>
          <p:nvPr userDrawn="1"/>
        </p:nvPicPr>
        <p:blipFill>
          <a:blip r:embed="rId7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9" name="文本框 18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7" name="内容占位符 6"/>
          <p:cNvSpPr>
            <a:spLocks noGrp="1"/>
          </p:cNvSpPr>
          <p:nvPr>
            <p:ph sz="quarter" idx="13"/>
          </p:nvPr>
        </p:nvSpPr>
        <p:spPr>
          <a:xfrm>
            <a:off x="656035" y="333375"/>
            <a:ext cx="7830000" cy="58324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末尾幻灯片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椭圆 5"/>
          <p:cNvSpPr/>
          <p:nvPr/>
        </p:nvSpPr>
        <p:spPr>
          <a:xfrm>
            <a:off x="863441" y="471805"/>
            <a:ext cx="1048226" cy="1397635"/>
          </a:xfrm>
          <a:prstGeom prst="ellipse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7589044" y="0"/>
            <a:ext cx="1554956" cy="1724660"/>
          </a:xfrm>
          <a:prstGeom prst="rect">
            <a:avLst/>
          </a:prstGeom>
        </p:spPr>
      </p:pic>
      <p:pic>
        <p:nvPicPr>
          <p:cNvPr id="8" name="图片 7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4828540"/>
            <a:ext cx="1446371" cy="204500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9639" y="2540635"/>
            <a:ext cx="3234214" cy="1165225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204791" y="3817871"/>
            <a:ext cx="953497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7675" y="5926919"/>
            <a:ext cx="586763" cy="51724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7956" y="697230"/>
            <a:ext cx="806768" cy="711200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450" t="44680" r="11450"/>
          <a:stretch>
            <a:fillRect/>
          </a:stretch>
        </p:blipFill>
        <p:spPr>
          <a:xfrm>
            <a:off x="403384" y="1763395"/>
            <a:ext cx="3733324" cy="5102225"/>
          </a:xfrm>
          <a:prstGeom prst="rect">
            <a:avLst/>
          </a:prstGeom>
        </p:spPr>
      </p:pic>
      <p:pic>
        <p:nvPicPr>
          <p:cNvPr id="14" name="图片 13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5671" y="4104640"/>
            <a:ext cx="1096328" cy="966470"/>
          </a:xfrm>
          <a:prstGeom prst="rect">
            <a:avLst/>
          </a:prstGeom>
        </p:spPr>
      </p:pic>
      <p:sp>
        <p:nvSpPr>
          <p:cNvPr id="15" name="等腰三角形 14"/>
          <p:cNvSpPr/>
          <p:nvPr/>
        </p:nvSpPr>
        <p:spPr>
          <a:xfrm rot="7200000">
            <a:off x="1768316" y="1424940"/>
            <a:ext cx="209550" cy="279400"/>
          </a:xfrm>
          <a:prstGeom prst="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631669" y="3642774"/>
            <a:ext cx="3630590" cy="567079"/>
          </a:xfrm>
        </p:spPr>
        <p:txBody>
          <a:bodyPr bIns="0" anchor="b" anchorCtr="0">
            <a:normAutofit/>
          </a:bodyPr>
          <a:lstStyle>
            <a:lvl1pPr algn="l">
              <a:defRPr sz="2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19" name="文本占位符 18"/>
          <p:cNvSpPr>
            <a:spLocks noGrp="1"/>
          </p:cNvSpPr>
          <p:nvPr>
            <p:ph type="body" sz="quarter" idx="14"/>
          </p:nvPr>
        </p:nvSpPr>
        <p:spPr>
          <a:xfrm>
            <a:off x="4631157" y="4273130"/>
            <a:ext cx="3630590" cy="398314"/>
          </a:xfrm>
        </p:spPr>
        <p:txBody>
          <a:bodyPr>
            <a:normAutofit/>
          </a:bodyPr>
          <a:lstStyle>
            <a:lvl1pPr marL="0" indent="0">
              <a:lnSpc>
                <a:spcPct val="120000"/>
              </a:lnSpc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pic>
        <p:nvPicPr>
          <p:cNvPr id="11" name="图片 10" descr="logo (2)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01320" y="275590"/>
            <a:ext cx="639445" cy="655955"/>
          </a:xfrm>
          <a:prstGeom prst="rect">
            <a:avLst/>
          </a:prstGeom>
        </p:spPr>
      </p:pic>
      <p:sp>
        <p:nvSpPr>
          <p:cNvPr id="12" name="文本框 11"/>
          <p:cNvSpPr txBox="1"/>
          <p:nvPr userDrawn="1"/>
        </p:nvSpPr>
        <p:spPr>
          <a:xfrm>
            <a:off x="1173480" y="419735"/>
            <a:ext cx="1351280" cy="368300"/>
          </a:xfrm>
          <a:prstGeom prst="rect">
            <a:avLst/>
          </a:prstGeom>
          <a:noFill/>
        </p:spPr>
        <p:txBody>
          <a:bodyPr wrap="none" rtlCol="0">
            <a:spAutoFit/>
          </a:bodyPr>
          <a:p>
            <a:r>
              <a:rPr lang="zh-CN" altLang="en-US" b="1" spc="500">
                <a:solidFill>
                  <a:schemeClr val="accent3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七巧科技</a:t>
            </a:r>
            <a:endParaRPr lang="zh-CN" altLang="en-US" b="1" spc="500">
              <a:solidFill>
                <a:schemeClr val="accent3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/>
          <p:cNvPicPr>
            <a:picLocks noChangeAspect="1"/>
          </p:cNvPicPr>
          <p:nvPr/>
        </p:nvPicPr>
        <p:blipFill rotWithShape="1">
          <a:blip r:embed="rId2" cstate="print">
            <a:duotone>
              <a:prstClr val="black"/>
              <a:srgbClr val="B18C60">
                <a:tint val="45000"/>
                <a:satMod val="400000"/>
              </a:srgb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2118650" y="4138071"/>
            <a:ext cx="4814024" cy="769798"/>
          </a:xfrm>
          <a:prstGeom prst="rect">
            <a:avLst/>
          </a:prstGeom>
          <a:noFill/>
        </p:spPr>
      </p:pic>
      <p:pic>
        <p:nvPicPr>
          <p:cNvPr id="8" name="图片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6594" y="1660391"/>
            <a:ext cx="687532" cy="783871"/>
          </a:xfrm>
          <a:prstGeom prst="rect">
            <a:avLst/>
          </a:prstGeom>
        </p:spPr>
      </p:pic>
      <p:pic>
        <p:nvPicPr>
          <p:cNvPr id="9" name="图片 8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-3424" y="2180113"/>
            <a:ext cx="1052659" cy="180341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8176499" y="4424084"/>
            <a:ext cx="1000533" cy="1169926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58756" y="1042598"/>
            <a:ext cx="1327163" cy="1169926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793" y="5875437"/>
            <a:ext cx="1327163" cy="1169926"/>
          </a:xfrm>
          <a:prstGeom prst="rect">
            <a:avLst/>
          </a:prstGeom>
        </p:spPr>
      </p:pic>
      <p:pic>
        <p:nvPicPr>
          <p:cNvPr id="13" name="图片 1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3330" y="2215343"/>
            <a:ext cx="586763" cy="517246"/>
          </a:xfrm>
          <a:prstGeom prst="rect">
            <a:avLst/>
          </a:prstGeom>
        </p:spPr>
      </p:pic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995488" y="3477584"/>
            <a:ext cx="5153025" cy="767390"/>
          </a:xfrm>
        </p:spPr>
        <p:txBody>
          <a:bodyPr anchor="t" anchorCtr="0">
            <a:normAutofit/>
          </a:bodyPr>
          <a:lstStyle>
            <a:lvl1pPr algn="ctr">
              <a:defRPr sz="4000" b="1">
                <a:solidFill>
                  <a:schemeClr val="accent3"/>
                </a:solidFill>
              </a:defRPr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56034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950" y="1854200"/>
            <a:ext cx="3834000" cy="4321175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7830000" cy="136800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56035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56034" y="2716271"/>
            <a:ext cx="3834000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6823" y="1854298"/>
            <a:ext cx="3834000" cy="72000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6820" y="2716271"/>
            <a:ext cx="3834001" cy="3456000"/>
          </a:xfrm>
        </p:spPr>
        <p:txBody>
          <a:bodyPr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56100" y="334800"/>
            <a:ext cx="3132000" cy="1620000"/>
          </a:xfrm>
        </p:spPr>
        <p:txBody>
          <a:bodyPr anchor="t" anchorCtr="0">
            <a:normAutofit/>
          </a:bodyPr>
          <a:lstStyle>
            <a:lvl1pPr>
              <a:defRPr sz="40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图片占位符 2"/>
          <p:cNvSpPr>
            <a:spLocks noGrp="1" noChangeAspect="1"/>
          </p:cNvSpPr>
          <p:nvPr>
            <p:ph type="pic" idx="1"/>
          </p:nvPr>
        </p:nvSpPr>
        <p:spPr>
          <a:xfrm>
            <a:off x="3895144" y="334800"/>
            <a:ext cx="4590000" cy="5832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 dirty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56100" y="2111473"/>
            <a:ext cx="3132000" cy="40536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D9D74-47D9-4702-A33C-335B63B48DBF}" type="datetimeFigureOut">
              <a:rPr lang="zh-CN" altLang="en-US" smtClean="0"/>
            </a:fld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C47A4-756D-490B-A52F-7D9E2C9FC05F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7346932" y="333375"/>
            <a:ext cx="1134000" cy="5832000"/>
          </a:xfrm>
        </p:spPr>
        <p:txBody>
          <a:bodyPr vert="eaVert">
            <a:normAutofit/>
          </a:bodyPr>
          <a:lstStyle>
            <a:lvl1pPr>
              <a:defRPr sz="3600"/>
            </a:lvl1pPr>
          </a:lstStyle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56100" y="334800"/>
            <a:ext cx="6588000" cy="5832000"/>
          </a:xfrm>
        </p:spPr>
        <p:txBody>
          <a:bodyPr vert="eaVert"/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5" Type="http://schemas.openxmlformats.org/officeDocument/2006/relationships/theme" Target="../theme/theme1.xml"/><Relationship Id="rId14" Type="http://schemas.openxmlformats.org/officeDocument/2006/relationships/tags" Target="../tags/tag3.xml"/><Relationship Id="rId13" Type="http://schemas.openxmlformats.org/officeDocument/2006/relationships/tags" Target="../tags/tag2.xml"/><Relationship Id="rId12" Type="http://schemas.openxmlformats.org/officeDocument/2006/relationships/tags" Target="../tags/tag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  <p:custDataLst>
              <p:tags r:id="rId12"/>
            </p:custDataLst>
          </p:nvPr>
        </p:nvSpPr>
        <p:spPr>
          <a:xfrm>
            <a:off x="657000" y="333375"/>
            <a:ext cx="7830000" cy="1366838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r>
              <a:rPr lang="zh-CN" altLang="en-US" dirty="0"/>
              <a:t>单击此处编辑母版标题样式</a:t>
            </a:r>
            <a:endParaRPr lang="zh-CN" altLang="en-US" dirty="0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  <p:custDataLst>
              <p:tags r:id="rId13"/>
            </p:custDataLst>
          </p:nvPr>
        </p:nvSpPr>
        <p:spPr>
          <a:xfrm>
            <a:off x="657000" y="1854000"/>
            <a:ext cx="7830000" cy="43200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/>
          <a:p>
            <a:pPr lvl="0"/>
            <a:r>
              <a:rPr lang="zh-CN" altLang="en-US" dirty="0"/>
              <a:t>单击此处编辑母版文本样式</a:t>
            </a:r>
            <a:endParaRPr lang="zh-CN" altLang="en-US" dirty="0"/>
          </a:p>
          <a:p>
            <a:pPr lvl="1"/>
            <a:r>
              <a:rPr lang="zh-CN" altLang="en-US" dirty="0"/>
              <a:t>第二级</a:t>
            </a:r>
            <a:endParaRPr lang="zh-CN" altLang="en-US" dirty="0"/>
          </a:p>
          <a:p>
            <a:pPr lvl="2"/>
            <a:r>
              <a:rPr lang="zh-CN" altLang="en-US" dirty="0"/>
              <a:t>第三级</a:t>
            </a:r>
            <a:endParaRPr lang="zh-CN" altLang="en-US" dirty="0"/>
          </a:p>
          <a:p>
            <a:pPr lvl="3"/>
            <a:r>
              <a:rPr lang="zh-CN" altLang="en-US" dirty="0"/>
              <a:t>第四级</a:t>
            </a:r>
            <a:endParaRPr lang="zh-CN" altLang="en-US" dirty="0"/>
          </a:p>
          <a:p>
            <a:pPr lvl="4"/>
            <a:r>
              <a:rPr lang="zh-CN" altLang="en-US" dirty="0"/>
              <a:t>第五级</a:t>
            </a:r>
            <a:endParaRPr lang="zh-CN" altLang="en-US" dirty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59807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0FBDFE-C587-4B4C-A407-44438C67B59E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87000" y="6349833"/>
            <a:ext cx="2970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6349833"/>
            <a:ext cx="2025000" cy="316800"/>
          </a:xfrm>
          <a:prstGeom prst="rect">
            <a:avLst/>
          </a:prstGeom>
        </p:spPr>
        <p:txBody>
          <a:bodyPr vert="horz" lIns="91440" tIns="45720" rIns="91440" bIns="46800" rtlCol="0" anchor="t" anchorCtr="0">
            <a:normAutofit/>
          </a:bodyPr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AE70B2-8BF9-45C0-BB95-33D1B9D3A854}" type="slidenum">
              <a:rPr lang="zh-CN" altLang="en-US" smtClean="0"/>
            </a:fld>
            <a:endParaRPr lang="zh-CN" altLang="en-US" dirty="0"/>
          </a:p>
        </p:txBody>
      </p:sp>
      <p:sp>
        <p:nvSpPr>
          <p:cNvPr id="7" name="KSO_TEMPLATE" hidden="1"/>
          <p:cNvSpPr/>
          <p:nvPr>
            <p:custDataLst>
              <p:tags r:id="rId14"/>
            </p:custDataLst>
          </p:nvPr>
        </p:nvSpPr>
        <p:spPr>
          <a:xfrm>
            <a:off x="0" y="0"/>
            <a:ext cx="0" cy="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3.xml"/><Relationship Id="rId4" Type="http://schemas.openxmlformats.org/officeDocument/2006/relationships/image" Target="../media/image34.wmf"/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5.xml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1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5.xml"/><Relationship Id="rId2" Type="http://schemas.openxmlformats.org/officeDocument/2006/relationships/image" Target="../media/image15.wmf"/><Relationship Id="rId1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2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6.xml"/><Relationship Id="rId2" Type="http://schemas.openxmlformats.org/officeDocument/2006/relationships/image" Target="../media/image16.wmf"/><Relationship Id="rId1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vmlDrawing" Target="../drawings/vmlDrawing3.vml"/><Relationship Id="rId4" Type="http://schemas.openxmlformats.org/officeDocument/2006/relationships/slideLayout" Target="../slideLayouts/slideLayout2.xml"/><Relationship Id="rId3" Type="http://schemas.openxmlformats.org/officeDocument/2006/relationships/tags" Target="../tags/tag7.xml"/><Relationship Id="rId2" Type="http://schemas.openxmlformats.org/officeDocument/2006/relationships/image" Target="../media/image17.wmf"/><Relationship Id="rId1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9" Type="http://schemas.openxmlformats.org/officeDocument/2006/relationships/vmlDrawing" Target="../drawings/vmlDrawing4.vml"/><Relationship Id="rId8" Type="http://schemas.openxmlformats.org/officeDocument/2006/relationships/slideLayout" Target="../slideLayouts/slideLayout2.xml"/><Relationship Id="rId7" Type="http://schemas.openxmlformats.org/officeDocument/2006/relationships/tags" Target="../tags/tag8.x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19.wmf"/><Relationship Id="rId3" Type="http://schemas.openxmlformats.org/officeDocument/2006/relationships/oleObject" Target="../embeddings/oleObject5.bin"/><Relationship Id="rId2" Type="http://schemas.openxmlformats.org/officeDocument/2006/relationships/image" Target="../media/image18.wmf"/><Relationship Id="rId1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5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9.xml"/><Relationship Id="rId4" Type="http://schemas.openxmlformats.org/officeDocument/2006/relationships/image" Target="../media/image22.wmf"/><Relationship Id="rId3" Type="http://schemas.openxmlformats.org/officeDocument/2006/relationships/oleObject" Target="../embeddings/oleObject8.bin"/><Relationship Id="rId2" Type="http://schemas.openxmlformats.org/officeDocument/2006/relationships/image" Target="../media/image21.wmf"/><Relationship Id="rId1" Type="http://schemas.openxmlformats.org/officeDocument/2006/relationships/oleObject" Target="../embeddings/oleObject7.bin"/></Relationships>
</file>

<file path=ppt/slides/_rels/slide7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6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0.xml"/><Relationship Id="rId4" Type="http://schemas.openxmlformats.org/officeDocument/2006/relationships/image" Target="../media/image24.wmf"/><Relationship Id="rId3" Type="http://schemas.openxmlformats.org/officeDocument/2006/relationships/oleObject" Target="../embeddings/oleObject10.bin"/><Relationship Id="rId2" Type="http://schemas.openxmlformats.org/officeDocument/2006/relationships/image" Target="../media/image23.wmf"/><Relationship Id="rId1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7" Type="http://schemas.openxmlformats.org/officeDocument/2006/relationships/vmlDrawing" Target="../drawings/vmlDrawing7.vml"/><Relationship Id="rId6" Type="http://schemas.openxmlformats.org/officeDocument/2006/relationships/slideLayout" Target="../slideLayouts/slideLayout2.xml"/><Relationship Id="rId5" Type="http://schemas.openxmlformats.org/officeDocument/2006/relationships/tags" Target="../tags/tag11.xml"/><Relationship Id="rId4" Type="http://schemas.openxmlformats.org/officeDocument/2006/relationships/image" Target="../media/image26.wmf"/><Relationship Id="rId3" Type="http://schemas.openxmlformats.org/officeDocument/2006/relationships/oleObject" Target="../embeddings/oleObject12.bin"/><Relationship Id="rId2" Type="http://schemas.openxmlformats.org/officeDocument/2006/relationships/image" Target="../media/image25.wmf"/><Relationship Id="rId1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slideLayout" Target="../slideLayouts/slideLayout2.xml"/><Relationship Id="rId5" Type="http://schemas.openxmlformats.org/officeDocument/2006/relationships/tags" Target="../tags/tag12.xml"/><Relationship Id="rId4" Type="http://schemas.openxmlformats.org/officeDocument/2006/relationships/image" Target="../media/image30.wmf"/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文本框 2054"/>
          <p:cNvSpPr txBox="1"/>
          <p:nvPr/>
        </p:nvSpPr>
        <p:spPr>
          <a:xfrm>
            <a:off x="2968625" y="2141855"/>
            <a:ext cx="3639185" cy="92202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5400" b="1" spc="1000" dirty="0">
                <a:solidFill>
                  <a:schemeClr val="accent2">
                    <a:lumMod val="50000"/>
                  </a:schemeClr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第十节课</a:t>
            </a:r>
            <a:endParaRPr lang="zh-CN" altLang="en-US" sz="5400" b="1" spc="1000" dirty="0">
              <a:solidFill>
                <a:schemeClr val="accent2">
                  <a:lumMod val="50000"/>
                </a:schemeClr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" name="文本框 1"/>
          <p:cNvSpPr txBox="1"/>
          <p:nvPr/>
        </p:nvSpPr>
        <p:spPr>
          <a:xfrm>
            <a:off x="1692275" y="3483610"/>
            <a:ext cx="6191885" cy="13220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专题设计</a:t>
            </a:r>
            <a:r>
              <a:rPr lang="en-US" altLang="zh-CN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—</a:t>
            </a:r>
            <a:r>
              <a:rPr lang="zh-CN" altLang="en-US" sz="4000" b="1" spc="1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日常用品</a:t>
            </a:r>
            <a:endParaRPr lang="zh-CN" altLang="en-US" sz="4000" b="1" spc="1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  <a:p>
            <a:endParaRPr lang="zh-CN" altLang="en-US" sz="4000" b="1" spc="1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3659505" y="1035050"/>
            <a:ext cx="19399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练习答案</a:t>
            </a:r>
            <a:endParaRPr lang="zh-CN" altLang="en-US" sz="2800" b="1" spc="5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pic>
        <p:nvPicPr>
          <p:cNvPr id="14340" name="图片 14339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431925" y="4208145"/>
            <a:ext cx="2936240" cy="187071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2" name="图片 1434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9430" y="3947160"/>
            <a:ext cx="2882900" cy="219329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3" name="图片 1434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1300" y="2011680"/>
            <a:ext cx="2777490" cy="14681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4344" name="图片 1434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504180" y="2071370"/>
            <a:ext cx="2883535" cy="1539875"/>
          </a:xfrm>
          <a:prstGeom prst="rect">
            <a:avLst/>
          </a:prstGeom>
          <a:noFill/>
          <a:ln w="9525">
            <a:noFill/>
          </a:ln>
        </p:spPr>
      </p:pic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10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1000"/>
                                        <p:tgtEl>
                                          <p:spTgt spid="143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1000"/>
                                        <p:tgtEl>
                                          <p:spTgt spid="143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6" dur="10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矩形 25602"/>
          <p:cNvSpPr/>
          <p:nvPr/>
        </p:nvSpPr>
        <p:spPr>
          <a:xfrm>
            <a:off x="296545" y="2039938"/>
            <a:ext cx="8816340" cy="2306955"/>
          </a:xfrm>
          <a:prstGeom prst="rect">
            <a:avLst/>
          </a:prstGeom>
          <a:noFill/>
          <a:ln w="9525">
            <a:noFill/>
          </a:ln>
        </p:spPr>
        <p:txBody>
          <a:bodyPr wrap="square" anchor="ctr">
            <a:spAutoFit/>
          </a:bodyPr>
          <a:p>
            <a:r>
              <a:rPr lang="en-US" altLang="zh-CN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⑵</a:t>
            </a:r>
            <a:r>
              <a:rPr lang="zh-CN" altLang="en-US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根据下列题意，设计一到二副图案。</a:t>
            </a:r>
            <a:endParaRPr lang="zh-CN" altLang="en-US" sz="3600" spc="50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endParaRPr lang="zh-CN" altLang="en-US" sz="3600" spc="500" dirty="0">
              <a:solidFill>
                <a:schemeClr val="bg1">
                  <a:lumMod val="65000"/>
                </a:schemeClr>
              </a:solidFill>
              <a:latin typeface="微软雅黑" panose="020B0503020204020204" charset="-122"/>
              <a:ea typeface="微软雅黑" panose="020B0503020204020204" charset="-122"/>
              <a:cs typeface="微软雅黑" panose="020B0503020204020204" charset="-122"/>
            </a:endParaRPr>
          </a:p>
          <a:p>
            <a:r>
              <a:rPr lang="en-US" altLang="zh-CN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①</a:t>
            </a:r>
            <a:r>
              <a:rPr lang="zh-CN" altLang="en-US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菜刀   </a:t>
            </a:r>
            <a:r>
              <a:rPr lang="en-US" altLang="zh-CN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②</a:t>
            </a:r>
            <a:r>
              <a:rPr lang="zh-CN" altLang="en-US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椅子   </a:t>
            </a:r>
            <a:r>
              <a:rPr lang="en-US" altLang="zh-CN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③</a:t>
            </a:r>
            <a:r>
              <a:rPr lang="zh-CN" altLang="en-US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杯子   </a:t>
            </a:r>
            <a:r>
              <a:rPr lang="en-US" altLang="zh-CN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④</a:t>
            </a:r>
            <a:r>
              <a:rPr lang="zh-CN" altLang="en-US" sz="3600" spc="500" dirty="0">
                <a:solidFill>
                  <a:schemeClr val="bg1">
                    <a:lumMod val="65000"/>
                  </a:schemeClr>
                </a:solidFill>
                <a:latin typeface="微软雅黑" panose="020B0503020204020204" charset="-122"/>
                <a:ea typeface="微软雅黑" panose="020B0503020204020204" charset="-122"/>
                <a:cs typeface="微软雅黑" panose="020B0503020204020204" charset="-122"/>
              </a:rPr>
              <a:t>脸盆 </a:t>
            </a:r>
            <a:r>
              <a:rPr lang="zh-CN" altLang="en-US" sz="3600" spc="500" dirty="0">
                <a:latin typeface="Arial" panose="020B0604020202020204" pitchFamily="34" charset="0"/>
              </a:rPr>
              <a:t> </a:t>
            </a:r>
            <a:endParaRPr lang="zh-CN" altLang="en-US" sz="3600" dirty="0">
              <a:latin typeface="Arial" panose="020B0604020202020204" pitchFamily="34" charset="0"/>
            </a:endParaRPr>
          </a:p>
          <a:p>
            <a:pPr eaLnBrk="0" hangingPunct="0"/>
            <a:endParaRPr lang="zh-CN" altLang="en-US" sz="3600" dirty="0">
              <a:latin typeface="Arial" panose="020B0604020202020204" pitchFamily="34" charset="0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2543810" y="2696845"/>
            <a:ext cx="4985385" cy="1106805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6600" b="1" spc="20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谢谢观赏</a:t>
            </a:r>
            <a:endParaRPr lang="zh-CN" altLang="en-US" sz="6600" b="1" spc="20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4099" name="对象 4098"/>
          <p:cNvGraphicFramePr/>
          <p:nvPr/>
        </p:nvGraphicFramePr>
        <p:xfrm>
          <a:off x="2493010" y="1063308"/>
          <a:ext cx="4824413" cy="4156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" r:id="rId1" imgW="3714115" imgH="3199765" progId="Flash.Movie">
                  <p:embed/>
                </p:oleObj>
              </mc:Choice>
              <mc:Fallback>
                <p:oleObj name="" r:id="rId1" imgW="3714115" imgH="3199765" progId="Flash.Movie">
                  <p:embed/>
                  <p:pic>
                    <p:nvPicPr>
                      <p:cNvPr id="0" name="图片 307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93010" y="1063308"/>
                        <a:ext cx="4824413" cy="41560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6082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锤子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对象 1"/>
          <p:cNvGraphicFramePr/>
          <p:nvPr/>
        </p:nvGraphicFramePr>
        <p:xfrm>
          <a:off x="2428558" y="1175703"/>
          <a:ext cx="4465637" cy="45053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" r:id="rId1" imgW="3530600" imgH="3561715" progId="Flash.Movie">
                  <p:embed/>
                </p:oleObj>
              </mc:Choice>
              <mc:Fallback>
                <p:oleObj name="" r:id="rId1" imgW="3530600" imgH="3561715" progId="Flash.Movie">
                  <p:embed/>
                  <p:pic>
                    <p:nvPicPr>
                      <p:cNvPr id="0" name="图片 3077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2428558" y="1175703"/>
                        <a:ext cx="4465637" cy="45053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3967480" y="5630545"/>
            <a:ext cx="212153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500">
                <a:solidFill>
                  <a:schemeClr val="bg1">
                    <a:lumMod val="50000"/>
                  </a:schemeClr>
                </a:solidFill>
                <a:uFillTx/>
              </a:rPr>
              <a:t>游标卡尺</a:t>
            </a:r>
            <a:endParaRPr lang="zh-CN" altLang="en-US" sz="2400" spc="5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4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6147" name="对象 6146"/>
          <p:cNvGraphicFramePr/>
          <p:nvPr/>
        </p:nvGraphicFramePr>
        <p:xfrm>
          <a:off x="1835150" y="1628775"/>
          <a:ext cx="5519738" cy="32051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" r:id="rId1" imgW="4559300" imgH="2647950" progId="Flash.Movie">
                  <p:embed/>
                </p:oleObj>
              </mc:Choice>
              <mc:Fallback>
                <p:oleObj name="" r:id="rId1" imgW="4559300" imgH="2647950" progId="Flash.Movie">
                  <p:embed/>
                  <p:pic>
                    <p:nvPicPr>
                      <p:cNvPr id="0" name="图片 3075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1835150" y="1628775"/>
                        <a:ext cx="5519738" cy="320516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9384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台灯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3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2" name="内容占位符 1"/>
          <p:cNvGraphicFramePr/>
          <p:nvPr>
            <p:ph sz="half" idx="1"/>
          </p:nvPr>
        </p:nvGraphicFramePr>
        <p:xfrm>
          <a:off x="556895" y="1526223"/>
          <a:ext cx="3751263" cy="2774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" r:id="rId1" imgW="4328160" imgH="3201670" progId="Flash.Movie">
                  <p:embed/>
                </p:oleObj>
              </mc:Choice>
              <mc:Fallback>
                <p:oleObj name="" r:id="rId1" imgW="4328160" imgH="3201670" progId="Flash.Movie">
                  <p:embed/>
                  <p:pic>
                    <p:nvPicPr>
                      <p:cNvPr id="0" name="图片 3078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556895" y="1526223"/>
                        <a:ext cx="3751263" cy="277495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内容占位符 2"/>
          <p:cNvGraphicFramePr/>
          <p:nvPr>
            <p:ph sz="quarter" idx="2"/>
          </p:nvPr>
        </p:nvGraphicFramePr>
        <p:xfrm>
          <a:off x="5582920" y="988060"/>
          <a:ext cx="3032125" cy="3313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" r:id="rId3" imgW="3561715" imgH="3890645" progId="Flash.Movie">
                  <p:embed/>
                </p:oleObj>
              </mc:Choice>
              <mc:Fallback>
                <p:oleObj name="" r:id="rId3" imgW="3561715" imgH="3890645" progId="Flash.Movie">
                  <p:embed/>
                  <p:pic>
                    <p:nvPicPr>
                      <p:cNvPr id="0" name="图片 3080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82920" y="988060"/>
                        <a:ext cx="3032125" cy="3313113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6" name="内容占位符 7175"/>
          <p:cNvGraphicFramePr/>
          <p:nvPr>
            <p:ph sz="quarter" idx="3"/>
          </p:nvPr>
        </p:nvGraphicFramePr>
        <p:xfrm>
          <a:off x="2363153" y="3545523"/>
          <a:ext cx="4178300" cy="293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" r:id="rId5" imgW="4632960" imgH="3250565" progId="Flash.Movie">
                  <p:embed/>
                </p:oleObj>
              </mc:Choice>
              <mc:Fallback>
                <p:oleObj name="" r:id="rId5" imgW="4632960" imgH="3250565" progId="Flash.Movie">
                  <p:embed/>
                  <p:pic>
                    <p:nvPicPr>
                      <p:cNvPr id="0" name="图片 3079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363153" y="3545523"/>
                        <a:ext cx="4178300" cy="29337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文本框 3"/>
          <p:cNvSpPr txBox="1"/>
          <p:nvPr/>
        </p:nvSpPr>
        <p:spPr>
          <a:xfrm>
            <a:off x="2211705" y="3696970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锤子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033895" y="3671570"/>
            <a:ext cx="253873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500">
                <a:solidFill>
                  <a:schemeClr val="bg1">
                    <a:lumMod val="50000"/>
                  </a:schemeClr>
                </a:solidFill>
                <a:uFillTx/>
              </a:rPr>
              <a:t>游标卡尺</a:t>
            </a:r>
            <a:endParaRPr lang="zh-CN" altLang="en-US" sz="2400" spc="5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5193665" y="5886450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台灯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7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5363" name="内容占位符 15362"/>
          <p:cNvGraphicFramePr/>
          <p:nvPr>
            <p:ph sz="half" idx="1"/>
          </p:nvPr>
        </p:nvGraphicFramePr>
        <p:xfrm>
          <a:off x="395288" y="1773238"/>
          <a:ext cx="4038600" cy="30686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" r:id="rId1" imgW="4323715" imgH="3285490" progId="Flash.Movie">
                  <p:embed/>
                </p:oleObj>
              </mc:Choice>
              <mc:Fallback>
                <p:oleObj name="" r:id="rId1" imgW="4323715" imgH="3285490" progId="Flash.Movie">
                  <p:embed/>
                  <p:pic>
                    <p:nvPicPr>
                      <p:cNvPr id="0" name="图片 3083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95288" y="1773238"/>
                        <a:ext cx="4038600" cy="3068637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365" name="内容占位符 15364"/>
          <p:cNvGraphicFramePr/>
          <p:nvPr>
            <p:ph sz="half" idx="2"/>
          </p:nvPr>
        </p:nvGraphicFramePr>
        <p:xfrm>
          <a:off x="4643438" y="1700213"/>
          <a:ext cx="4038600" cy="324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" r:id="rId3" imgW="4340225" imgH="3484245" progId="Flash.Movie">
                  <p:embed/>
                </p:oleObj>
              </mc:Choice>
              <mc:Fallback>
                <p:oleObj name="" r:id="rId3" imgW="4340225" imgH="3484245" progId="Flash.Movie">
                  <p:embed/>
                  <p:pic>
                    <p:nvPicPr>
                      <p:cNvPr id="0" name="图片 3085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643438" y="1700213"/>
                        <a:ext cx="4038600" cy="324167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9384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扳手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1000"/>
                                        <p:tgtEl>
                                          <p:spTgt spid="153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0" dur="1000"/>
                                        <p:tgtEl>
                                          <p:spTgt spid="153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1267" name="内容占位符 11266"/>
          <p:cNvGraphicFramePr/>
          <p:nvPr>
            <p:ph sz="half" idx="1"/>
          </p:nvPr>
        </p:nvGraphicFramePr>
        <p:xfrm>
          <a:off x="361950" y="1942148"/>
          <a:ext cx="4038600" cy="31543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" r:id="rId1" imgW="4057650" imgH="3169285" progId="Flash.Movie">
                  <p:embed/>
                </p:oleObj>
              </mc:Choice>
              <mc:Fallback>
                <p:oleObj name="" r:id="rId1" imgW="4057650" imgH="3169285" progId="Flash.Movie">
                  <p:embed/>
                  <p:pic>
                    <p:nvPicPr>
                      <p:cNvPr id="0" name="图片 3082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361950" y="1942148"/>
                        <a:ext cx="4038600" cy="3154362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内容占位符 11268"/>
          <p:cNvGraphicFramePr/>
          <p:nvPr>
            <p:ph sz="half" idx="2"/>
          </p:nvPr>
        </p:nvGraphicFramePr>
        <p:xfrm>
          <a:off x="4125278" y="1734503"/>
          <a:ext cx="4541837" cy="3286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" r:id="rId3" imgW="4645660" imgH="3361055" progId="Flash.Movie">
                  <p:embed/>
                </p:oleObj>
              </mc:Choice>
              <mc:Fallback>
                <p:oleObj name="" r:id="rId3" imgW="4645660" imgH="3361055" progId="Flash.Movie">
                  <p:embed/>
                  <p:pic>
                    <p:nvPicPr>
                      <p:cNvPr id="0" name="图片 308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125278" y="1734503"/>
                        <a:ext cx="4541837" cy="3286125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9384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镰刀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" dur="2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graphicFrame>
        <p:nvGraphicFramePr>
          <p:cNvPr id="12291" name="内容占位符 12290"/>
          <p:cNvGraphicFramePr/>
          <p:nvPr>
            <p:ph sz="half" idx="1"/>
          </p:nvPr>
        </p:nvGraphicFramePr>
        <p:xfrm>
          <a:off x="452120" y="1870710"/>
          <a:ext cx="4000500" cy="28463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" r:id="rId1" imgW="4000500" imgH="2846705" progId="Flash.Movie">
                  <p:embed/>
                </p:oleObj>
              </mc:Choice>
              <mc:Fallback>
                <p:oleObj name="" r:id="rId1" imgW="4000500" imgH="2846705" progId="Flash.Movie">
                  <p:embed/>
                  <p:pic>
                    <p:nvPicPr>
                      <p:cNvPr id="0" name="图片 3086"/>
                      <p:cNvPicPr/>
                      <p:nvPr/>
                    </p:nvPicPr>
                    <p:blipFill>
                      <a:blip r:embed="rId2"/>
                      <a:stretch>
                        <a:fillRect/>
                      </a:stretch>
                    </p:blipFill>
                    <p:spPr>
                      <a:xfrm>
                        <a:off x="452120" y="1870710"/>
                        <a:ext cx="4000500" cy="2846388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3" name="内容占位符 12292"/>
          <p:cNvGraphicFramePr/>
          <p:nvPr>
            <p:ph sz="half" idx="2"/>
          </p:nvPr>
        </p:nvGraphicFramePr>
        <p:xfrm>
          <a:off x="4899978" y="1870710"/>
          <a:ext cx="3994150" cy="345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" r:id="rId3" imgW="3994150" imgH="3454400" progId="Flash.Movie">
                  <p:embed/>
                </p:oleObj>
              </mc:Choice>
              <mc:Fallback>
                <p:oleObj name="" r:id="rId3" imgW="3994150" imgH="3454400" progId="Flash.Movie">
                  <p:embed/>
                  <p:pic>
                    <p:nvPicPr>
                      <p:cNvPr id="0" name="图片 308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899978" y="1870710"/>
                        <a:ext cx="3994150" cy="3454400"/>
                      </a:xfrm>
                      <a:prstGeom prst="rect">
                        <a:avLst/>
                      </a:prstGeom>
                      <a:noFill/>
                      <a:ln w="38100"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文本框 1"/>
          <p:cNvSpPr txBox="1"/>
          <p:nvPr/>
        </p:nvSpPr>
        <p:spPr>
          <a:xfrm>
            <a:off x="4093845" y="5630545"/>
            <a:ext cx="129540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 spc="1000">
                <a:solidFill>
                  <a:schemeClr val="bg1">
                    <a:lumMod val="50000"/>
                  </a:schemeClr>
                </a:solidFill>
                <a:uFillTx/>
              </a:rPr>
              <a:t>天平</a:t>
            </a:r>
            <a:endParaRPr lang="zh-CN" altLang="en-US" sz="24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" name="文本框 12"/>
          <p:cNvSpPr txBox="1"/>
          <p:nvPr/>
        </p:nvSpPr>
        <p:spPr>
          <a:xfrm>
            <a:off x="3659505" y="973455"/>
            <a:ext cx="1939925" cy="521970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p>
            <a:r>
              <a:rPr lang="zh-CN" altLang="en-US" sz="2800" b="1" spc="500" dirty="0">
                <a:solidFill>
                  <a:srgbClr val="FF0000"/>
                </a:solidFill>
                <a:uFillTx/>
                <a:latin typeface="微软雅黑" panose="020B0503020204020204" charset="-122"/>
                <a:ea typeface="微软雅黑" panose="020B0503020204020204" charset="-122"/>
              </a:rPr>
              <a:t>课外练习</a:t>
            </a:r>
            <a:endParaRPr lang="zh-CN" altLang="en-US" sz="2800" b="1" spc="500" dirty="0">
              <a:solidFill>
                <a:srgbClr val="FF0000"/>
              </a:solidFill>
              <a:uFillTx/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22538" name="矩形 22537"/>
          <p:cNvSpPr/>
          <p:nvPr/>
        </p:nvSpPr>
        <p:spPr>
          <a:xfrm>
            <a:off x="775018" y="1762919"/>
            <a:ext cx="8107680" cy="460375"/>
          </a:xfrm>
          <a:prstGeom prst="rect">
            <a:avLst/>
          </a:prstGeom>
          <a:noFill/>
          <a:ln w="9525">
            <a:noFill/>
          </a:ln>
        </p:spPr>
        <p:txBody>
          <a:bodyPr wrap="none" anchor="ctr">
            <a:spAutoFit/>
          </a:bodyPr>
          <a:p>
            <a:pPr algn="l"/>
            <a:r>
              <a:rPr lang="en-US" altLang="zh-CN" sz="2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sym typeface="+mn-ea"/>
              </a:rPr>
              <a:t>⑴</a:t>
            </a:r>
            <a:r>
              <a:rPr lang="zh-CN" altLang="en-US" sz="2400" dirty="0">
                <a:solidFill>
                  <a:schemeClr val="bg1">
                    <a:lumMod val="65000"/>
                  </a:schemeClr>
                </a:solidFill>
                <a:latin typeface="Arial" panose="020B0604020202020204" pitchFamily="34" charset="0"/>
                <a:ea typeface="黑体" panose="02010609060101010101" charset="-122"/>
                <a:sym typeface="+mn-ea"/>
              </a:rPr>
              <a:t>、按图分解，用一副七巧板组拼下图并画出图案的分割线</a:t>
            </a:r>
            <a:endParaRPr lang="zh-CN" altLang="en-US" sz="2400" spc="500" dirty="0">
              <a:solidFill>
                <a:schemeClr val="bg1">
                  <a:lumMod val="65000"/>
                </a:schemeClr>
              </a:solidFill>
              <a:uFillTx/>
              <a:latin typeface="Arial" panose="020B0604020202020204" pitchFamily="34" charset="0"/>
              <a:ea typeface="黑体" panose="02010609060101010101" charset="-122"/>
              <a:sym typeface="+mn-ea"/>
            </a:endParaRPr>
          </a:p>
        </p:txBody>
      </p:sp>
      <p:pic>
        <p:nvPicPr>
          <p:cNvPr id="13316" name="图片 133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383665" y="2668905"/>
            <a:ext cx="2922270" cy="112776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18" name="图片 1331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84775" y="2753995"/>
            <a:ext cx="3088640" cy="136652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1" name="图片 133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61745" y="4652645"/>
            <a:ext cx="2978150" cy="1599565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3322" name="图片 1332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339080" y="4215765"/>
            <a:ext cx="3032125" cy="18402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文本框 1"/>
          <p:cNvSpPr txBox="1"/>
          <p:nvPr/>
        </p:nvSpPr>
        <p:spPr>
          <a:xfrm>
            <a:off x="2197100" y="3994150"/>
            <a:ext cx="12954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spc="1000">
                <a:solidFill>
                  <a:schemeClr val="bg1">
                    <a:lumMod val="50000"/>
                  </a:schemeClr>
                </a:solidFill>
                <a:uFillTx/>
              </a:rPr>
              <a:t>牙刷</a:t>
            </a:r>
            <a:endParaRPr lang="zh-CN" altLang="en-US" sz="20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3" name="文本框 2"/>
          <p:cNvSpPr txBox="1"/>
          <p:nvPr/>
        </p:nvSpPr>
        <p:spPr>
          <a:xfrm>
            <a:off x="6207125" y="3994150"/>
            <a:ext cx="129540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spc="1000">
                <a:solidFill>
                  <a:schemeClr val="bg1">
                    <a:lumMod val="50000"/>
                  </a:schemeClr>
                </a:solidFill>
                <a:uFillTx/>
              </a:rPr>
              <a:t>桌子</a:t>
            </a:r>
            <a:endParaRPr lang="zh-CN" altLang="en-US" sz="20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5986145" y="6252210"/>
            <a:ext cx="17379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spc="1000">
                <a:solidFill>
                  <a:schemeClr val="bg1">
                    <a:lumMod val="50000"/>
                  </a:schemeClr>
                </a:solidFill>
                <a:uFillTx/>
              </a:rPr>
              <a:t>吸尘器</a:t>
            </a:r>
            <a:endParaRPr lang="zh-CN" altLang="en-US" sz="20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2045335" y="6252210"/>
            <a:ext cx="1737995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 spc="1000">
                <a:solidFill>
                  <a:schemeClr val="bg1">
                    <a:lumMod val="50000"/>
                  </a:schemeClr>
                </a:solidFill>
                <a:uFillTx/>
              </a:rPr>
              <a:t>水果刀</a:t>
            </a:r>
            <a:endParaRPr lang="zh-CN" altLang="en-US" sz="2000" spc="1000">
              <a:solidFill>
                <a:schemeClr val="bg1">
                  <a:lumMod val="50000"/>
                </a:schemeClr>
              </a:solidFill>
              <a:uFillTx/>
            </a:endParaRPr>
          </a:p>
        </p:txBody>
      </p:sp>
    </p:spTree>
    <p:custDataLst>
      <p:tags r:id="rId5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25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8" dur="20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1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4" dur="2000"/>
                                        <p:tgtEl>
                                          <p:spTgt spid="133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2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0" dur="2000"/>
                                        <p:tgtEl>
                                          <p:spTgt spid="133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33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8" grpId="1"/>
      <p:bldP spid="2" grpId="0"/>
      <p:bldP spid="3" grpId="0"/>
      <p:bldP spid="4" grpId="0"/>
      <p:bldP spid="5" grpId="0"/>
    </p:bldLst>
  </p:timing>
</p:sld>
</file>

<file path=ppt/tags/tag1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10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1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2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3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4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15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2.xml><?xml version="1.0" encoding="utf-8"?>
<p:tagLst xmlns:p="http://schemas.openxmlformats.org/presentationml/2006/main">
  <p:tag name="KSO_WM_TAG_VERSION" val="1.0"/>
  <p:tag name="KSO_WM_TEMPLATE_CATEGORY" val="custom"/>
  <p:tag name="KSO_WM_TEMPLATE_INDEX" val="20189105"/>
</p:tagLst>
</file>

<file path=ppt/tags/tag3.xml><?xml version="1.0" encoding="utf-8"?>
<p:tagLst xmlns:p="http://schemas.openxmlformats.org/presentationml/2006/main">
  <p:tag name="KSO_WM_BEAUTIFY_FLAG" val="#wm#"/>
  <p:tag name="KSO_WM_TAG_VERSION" val="1.0"/>
  <p:tag name="KSO_WM_TEMPLATE_INDEX" val="20189105"/>
  <p:tag name="KSO_WM_TEMPLATE_CATEGORY" val="custom"/>
  <p:tag name="KSO_WM_TEMPLATE_THUMBS_INDEX" val="1、3、5、13、18、19、22、8、9、24、25、"/>
</p:tagLst>
</file>

<file path=ppt/tags/tag4.xml><?xml version="1.0" encoding="utf-8"?>
<p:tagLst xmlns:p="http://schemas.openxmlformats.org/presentationml/2006/main">
  <p:tag name="KSO_WM_TEMPLATE_THUMBS_INDEX" val="1、3、5、13、18、19、22、8、9、24、25、"/>
  <p:tag name="KSO_WM_SLIDE_ID" val="custom20189105_1"/>
  <p:tag name="KSO_WM_SLIDE_TYPE" val="title"/>
  <p:tag name="KSO_WM_SLIDE_SUBTYPE" val="pureTxt"/>
  <p:tag name="KSO_WM_SLIDE_ITEM_CNT" val="2"/>
  <p:tag name="KSO_WM_SLIDE_INDEX" val="1"/>
  <p:tag name="KSO_WM_TAG_VERSION" val="1.0"/>
  <p:tag name="KSO_WM_BEAUTIFY_FLAG" val="#wm#"/>
  <p:tag name="KSO_WM_TEMPLATE_CATEGORY" val="custom"/>
  <p:tag name="KSO_WM_TEMPLATE_INDEX" val="20189105"/>
  <p:tag name="KSO_WM_SLIDE_LAYOUT" val="a_b"/>
  <p:tag name="KSO_WM_SLIDE_LAYOUT_CNT" val="1_1"/>
</p:tagLst>
</file>

<file path=ppt/tags/tag5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6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7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8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ags/tag9.xml><?xml version="1.0" encoding="utf-8"?>
<p:tagLst xmlns:p="http://schemas.openxmlformats.org/presentationml/2006/main">
  <p:tag name="KSO_WM_BEAUTIFY_FLAG" val="#wm#"/>
  <p:tag name="KSO_WM_TEMPLATE_CATEGORY" val="custom"/>
  <p:tag name="KSO_WM_TEMPLATE_INDEX" val="20189105"/>
</p:tagLst>
</file>

<file path=ppt/theme/theme1.xml><?xml version="1.0" encoding="utf-8"?>
<a:theme xmlns:a="http://schemas.openxmlformats.org/drawingml/2006/main" name="Office 主题​​">
  <a:themeElements>
    <a:clrScheme name="自定义 12">
      <a:dk1>
        <a:srgbClr val="000000"/>
      </a:dk1>
      <a:lt1>
        <a:srgbClr val="FFFFFF"/>
      </a:lt1>
      <a:dk2>
        <a:srgbClr val="FFDD9B"/>
      </a:dk2>
      <a:lt2>
        <a:srgbClr val="FFFFFF"/>
      </a:lt2>
      <a:accent1>
        <a:srgbClr val="FFDD9B"/>
      </a:accent1>
      <a:accent2>
        <a:srgbClr val="F1C499"/>
      </a:accent2>
      <a:accent3>
        <a:srgbClr val="E48734"/>
      </a:accent3>
      <a:accent4>
        <a:srgbClr val="FFCF72"/>
      </a:accent4>
      <a:accent5>
        <a:srgbClr val="D1EB9D"/>
      </a:accent5>
      <a:accent6>
        <a:srgbClr val="A6A6A6"/>
      </a:accent6>
      <a:hlink>
        <a:srgbClr val="0563C1"/>
      </a:hlink>
      <a:folHlink>
        <a:srgbClr val="954D72"/>
      </a:folHlink>
    </a:clrScheme>
    <a:fontScheme name="Arial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123</Words>
  <Application>WPS 演示</Application>
  <PresentationFormat>宽屏</PresentationFormat>
  <Paragraphs>44</Paragraphs>
  <Slides>12</Slides>
  <Notes>0</Notes>
  <HiddenSlides>0</HiddenSlides>
  <MMClips>0</MMClips>
  <ScaleCrop>false</ScaleCrop>
  <HeadingPairs>
    <vt:vector size="8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嵌入 OLE 服务器</vt:lpstr>
      </vt:variant>
      <vt:variant>
        <vt:i4>12</vt:i4>
      </vt:variant>
      <vt:variant>
        <vt:lpstr>幻灯片标题</vt:lpstr>
      </vt:variant>
      <vt:variant>
        <vt:i4>12</vt:i4>
      </vt:variant>
    </vt:vector>
  </HeadingPairs>
  <TitlesOfParts>
    <vt:vector size="32" baseType="lpstr">
      <vt:lpstr>Arial</vt:lpstr>
      <vt:lpstr>宋体</vt:lpstr>
      <vt:lpstr>Wingdings</vt:lpstr>
      <vt:lpstr>微软雅黑</vt:lpstr>
      <vt:lpstr>黑体</vt:lpstr>
      <vt:lpstr>Arial Unicode MS</vt:lpstr>
      <vt:lpstr>Calibri</vt:lpstr>
      <vt:lpstr>Office 主题​​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Flash.Movie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Kingsoft</dc:creator>
  <cp:lastModifiedBy>从来不撩妹@</cp:lastModifiedBy>
  <cp:revision>18</cp:revision>
  <dcterms:created xsi:type="dcterms:W3CDTF">2018-08-03T09:00:00Z</dcterms:created>
  <dcterms:modified xsi:type="dcterms:W3CDTF">2018-09-25T09:06:01Z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2052-10.1.0.7520</vt:lpwstr>
  </property>
</Properties>
</file>