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69" r:id="rId7"/>
    <p:sldId id="270" r:id="rId8"/>
    <p:sldId id="271" r:id="rId9"/>
    <p:sldId id="277" r:id="rId10"/>
    <p:sldId id="278" r:id="rId11"/>
    <p:sldId id="283" r:id="rId12"/>
    <p:sldId id="284" r:id="rId13"/>
    <p:sldId id="286" r:id="rId14"/>
    <p:sldId id="268" r:id="rId15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.xml"/><Relationship Id="rId4" Type="http://schemas.openxmlformats.org/officeDocument/2006/relationships/image" Target="../media/image34.wmf"/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../media/image15.w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../media/image16.wmf"/><Relationship Id="rId1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2" Type="http://schemas.openxmlformats.org/officeDocument/2006/relationships/image" Target="../media/image17.wmf"/><Relationship Id="rId1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4.v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8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9.wmf"/><Relationship Id="rId3" Type="http://schemas.openxmlformats.org/officeDocument/2006/relationships/oleObject" Target="../embeddings/oleObject5.bin"/><Relationship Id="rId2" Type="http://schemas.openxmlformats.org/officeDocument/2006/relationships/image" Target="../media/image18.wmf"/><Relationship Id="rId1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.xml"/><Relationship Id="rId4" Type="http://schemas.openxmlformats.org/officeDocument/2006/relationships/image" Target="../media/image22.w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21.wmf"/><Relationship Id="rId1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.xml"/><Relationship Id="rId4" Type="http://schemas.openxmlformats.org/officeDocument/2006/relationships/image" Target="../media/image24.wmf"/><Relationship Id="rId3" Type="http://schemas.openxmlformats.org/officeDocument/2006/relationships/oleObject" Target="../embeddings/oleObject10.bin"/><Relationship Id="rId2" Type="http://schemas.openxmlformats.org/officeDocument/2006/relationships/image" Target="../media/image23.wmf"/><Relationship Id="rId1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7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.xml"/><Relationship Id="rId4" Type="http://schemas.openxmlformats.org/officeDocument/2006/relationships/image" Target="../media/image26.wmf"/><Relationship Id="rId3" Type="http://schemas.openxmlformats.org/officeDocument/2006/relationships/oleObject" Target="../embeddings/oleObject12.bin"/><Relationship Id="rId2" Type="http://schemas.openxmlformats.org/officeDocument/2006/relationships/image" Target="../media/image25.wmf"/><Relationship Id="rId1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.xml"/><Relationship Id="rId4" Type="http://schemas.openxmlformats.org/officeDocument/2006/relationships/image" Target="../media/image30.wmf"/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第十节课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92275" y="3483610"/>
            <a:ext cx="619188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专题设计</a:t>
            </a:r>
            <a:r>
              <a:rPr lang="en-US" altLang="zh-CN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日常用品</a:t>
            </a:r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659505" y="1035050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练习答案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340" name="图片 143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1925" y="4208145"/>
            <a:ext cx="2936240" cy="18707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图片 143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3947160"/>
            <a:ext cx="2882900" cy="21932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3" name="图片 143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00" y="2011680"/>
            <a:ext cx="2777490" cy="1468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4" name="图片 143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180" y="2071370"/>
            <a:ext cx="2883535" cy="15398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3" name="矩形 25602"/>
          <p:cNvSpPr/>
          <p:nvPr/>
        </p:nvSpPr>
        <p:spPr>
          <a:xfrm>
            <a:off x="296545" y="2039938"/>
            <a:ext cx="881634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⑵</a:t>
            </a:r>
            <a:r>
              <a:rPr lang="zh-CN" altLang="en-US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根据下列题意，设计一到二副图案。</a:t>
            </a:r>
            <a:endParaRPr lang="zh-CN" altLang="en-US" sz="3600" spc="500" dirty="0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3600" spc="500" dirty="0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</a:t>
            </a:r>
            <a:r>
              <a:rPr lang="zh-CN" altLang="en-US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菜刀   </a:t>
            </a:r>
            <a:r>
              <a:rPr lang="en-US" altLang="zh-CN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</a:t>
            </a:r>
            <a:r>
              <a:rPr lang="zh-CN" altLang="en-US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椅子   </a:t>
            </a:r>
            <a:r>
              <a:rPr lang="en-US" altLang="zh-CN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</a:t>
            </a:r>
            <a:r>
              <a:rPr lang="zh-CN" altLang="en-US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杯子   </a:t>
            </a:r>
            <a:r>
              <a:rPr lang="en-US" altLang="zh-CN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④</a:t>
            </a:r>
            <a:r>
              <a:rPr lang="zh-CN" altLang="en-US" sz="3600" spc="5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脸盆 </a:t>
            </a:r>
            <a:r>
              <a:rPr lang="zh-CN" altLang="en-US" sz="3600" spc="500" dirty="0">
                <a:latin typeface="Arial" panose="020B0604020202020204" pitchFamily="34" charset="0"/>
              </a:rPr>
              <a:t> </a:t>
            </a:r>
            <a:endParaRPr lang="zh-CN" altLang="en-US" sz="3600" dirty="0">
              <a:latin typeface="Arial" panose="020B0604020202020204" pitchFamily="34" charset="0"/>
            </a:endParaRPr>
          </a:p>
          <a:p>
            <a:pPr eaLnBrk="0" hangingPunct="0"/>
            <a:endParaRPr lang="zh-CN" altLang="en-US" sz="3600" dirty="0">
              <a:latin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099" name="对象 4098"/>
          <p:cNvGraphicFramePr/>
          <p:nvPr/>
        </p:nvGraphicFramePr>
        <p:xfrm>
          <a:off x="2493010" y="1063308"/>
          <a:ext cx="4824413" cy="415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3714115" imgH="3199765" progId="Flash.Movie">
                  <p:embed/>
                </p:oleObj>
              </mc:Choice>
              <mc:Fallback>
                <p:oleObj name="" r:id="rId1" imgW="3714115" imgH="3199765" progId="Flash.Movi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493010" y="1063308"/>
                        <a:ext cx="4824413" cy="41560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4060825" y="5630545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锤子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2428558" y="1175703"/>
          <a:ext cx="4465637" cy="450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3530600" imgH="3561715" progId="Flash.Movie">
                  <p:embed/>
                </p:oleObj>
              </mc:Choice>
              <mc:Fallback>
                <p:oleObj name="" r:id="rId1" imgW="3530600" imgH="3561715" progId="Flash.Movi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428558" y="1175703"/>
                        <a:ext cx="4465637" cy="45053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967480" y="5630545"/>
            <a:ext cx="2121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500">
                <a:solidFill>
                  <a:schemeClr val="bg1">
                    <a:lumMod val="50000"/>
                  </a:schemeClr>
                </a:solidFill>
                <a:uFillTx/>
              </a:rPr>
              <a:t>游标卡尺</a:t>
            </a:r>
            <a:endParaRPr lang="zh-CN" altLang="en-US" sz="2400" spc="5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147" name="对象 6146"/>
          <p:cNvGraphicFramePr/>
          <p:nvPr/>
        </p:nvGraphicFramePr>
        <p:xfrm>
          <a:off x="1835150" y="1628775"/>
          <a:ext cx="5519738" cy="320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4559300" imgH="2647950" progId="Flash.Movie">
                  <p:embed/>
                </p:oleObj>
              </mc:Choice>
              <mc:Fallback>
                <p:oleObj name="" r:id="rId1" imgW="4559300" imgH="2647950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835150" y="1628775"/>
                        <a:ext cx="5519738" cy="320516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4093845" y="5630545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台灯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内容占位符 1"/>
          <p:cNvGraphicFramePr/>
          <p:nvPr>
            <p:ph sz="half" idx="1"/>
          </p:nvPr>
        </p:nvGraphicFramePr>
        <p:xfrm>
          <a:off x="556895" y="1526223"/>
          <a:ext cx="3751263" cy="277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4328160" imgH="3201670" progId="Flash.Movie">
                  <p:embed/>
                </p:oleObj>
              </mc:Choice>
              <mc:Fallback>
                <p:oleObj name="" r:id="rId1" imgW="4328160" imgH="3201670" progId="Flash.Movi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56895" y="1526223"/>
                        <a:ext cx="3751263" cy="27749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内容占位符 2"/>
          <p:cNvGraphicFramePr/>
          <p:nvPr>
            <p:ph sz="quarter" idx="2"/>
          </p:nvPr>
        </p:nvGraphicFramePr>
        <p:xfrm>
          <a:off x="5582920" y="988060"/>
          <a:ext cx="3032125" cy="331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3" imgW="3561715" imgH="3890645" progId="Flash.Movie">
                  <p:embed/>
                </p:oleObj>
              </mc:Choice>
              <mc:Fallback>
                <p:oleObj name="" r:id="rId3" imgW="3561715" imgH="3890645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82920" y="988060"/>
                        <a:ext cx="3032125" cy="331311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内容占位符 7175"/>
          <p:cNvGraphicFramePr/>
          <p:nvPr>
            <p:ph sz="quarter" idx="3"/>
          </p:nvPr>
        </p:nvGraphicFramePr>
        <p:xfrm>
          <a:off x="2363153" y="3545523"/>
          <a:ext cx="4178300" cy="293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5" imgW="4632960" imgH="3250565" progId="Flash.Movie">
                  <p:embed/>
                </p:oleObj>
              </mc:Choice>
              <mc:Fallback>
                <p:oleObj name="" r:id="rId5" imgW="4632960" imgH="3250565" progId="Flash.Movie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63153" y="3545523"/>
                        <a:ext cx="4178300" cy="29337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211705" y="3696970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锤子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33895" y="3671570"/>
            <a:ext cx="25387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500">
                <a:solidFill>
                  <a:schemeClr val="bg1">
                    <a:lumMod val="50000"/>
                  </a:schemeClr>
                </a:solidFill>
                <a:uFillTx/>
              </a:rPr>
              <a:t>游标卡尺</a:t>
            </a:r>
            <a:endParaRPr lang="zh-CN" altLang="en-US" sz="2400" spc="5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93665" y="5886450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台灯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5363" name="内容占位符 15362"/>
          <p:cNvGraphicFramePr/>
          <p:nvPr>
            <p:ph sz="half" idx="1"/>
          </p:nvPr>
        </p:nvGraphicFramePr>
        <p:xfrm>
          <a:off x="395288" y="1773238"/>
          <a:ext cx="4038600" cy="306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1" imgW="4323715" imgH="3285490" progId="Flash.Movie">
                  <p:embed/>
                </p:oleObj>
              </mc:Choice>
              <mc:Fallback>
                <p:oleObj name="" r:id="rId1" imgW="4323715" imgH="3285490" progId="Flash.Movie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95288" y="1773238"/>
                        <a:ext cx="4038600" cy="306863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内容占位符 15364"/>
          <p:cNvGraphicFramePr/>
          <p:nvPr>
            <p:ph sz="half" idx="2"/>
          </p:nvPr>
        </p:nvGraphicFramePr>
        <p:xfrm>
          <a:off x="4643438" y="1700213"/>
          <a:ext cx="4038600" cy="324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3" imgW="4340225" imgH="3484245" progId="Flash.Movie">
                  <p:embed/>
                </p:oleObj>
              </mc:Choice>
              <mc:Fallback>
                <p:oleObj name="" r:id="rId3" imgW="4340225" imgH="3484245" progId="Flash.Movie">
                  <p:embed/>
                  <p:pic>
                    <p:nvPicPr>
                      <p:cNvPr id="0" name="图片 308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3438" y="1700213"/>
                        <a:ext cx="4038600" cy="32416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4093845" y="5630545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扳手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1267" name="内容占位符 11266"/>
          <p:cNvGraphicFramePr/>
          <p:nvPr>
            <p:ph sz="half" idx="1"/>
          </p:nvPr>
        </p:nvGraphicFramePr>
        <p:xfrm>
          <a:off x="361950" y="1942148"/>
          <a:ext cx="4038600" cy="315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1" imgW="4057650" imgH="3169285" progId="Flash.Movie">
                  <p:embed/>
                </p:oleObj>
              </mc:Choice>
              <mc:Fallback>
                <p:oleObj name="" r:id="rId1" imgW="4057650" imgH="3169285" progId="Flash.Movie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61950" y="1942148"/>
                        <a:ext cx="4038600" cy="315436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内容占位符 11268"/>
          <p:cNvGraphicFramePr/>
          <p:nvPr>
            <p:ph sz="half" idx="2"/>
          </p:nvPr>
        </p:nvGraphicFramePr>
        <p:xfrm>
          <a:off x="4125278" y="1734503"/>
          <a:ext cx="4541837" cy="328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3" imgW="4645660" imgH="3361055" progId="Flash.Movie">
                  <p:embed/>
                </p:oleObj>
              </mc:Choice>
              <mc:Fallback>
                <p:oleObj name="" r:id="rId3" imgW="4645660" imgH="3361055" progId="Flash.Movi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25278" y="1734503"/>
                        <a:ext cx="4541837" cy="32861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4093845" y="5630545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镰刀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内容占位符 12290"/>
          <p:cNvGraphicFramePr/>
          <p:nvPr>
            <p:ph sz="half" idx="1"/>
          </p:nvPr>
        </p:nvGraphicFramePr>
        <p:xfrm>
          <a:off x="452120" y="1870710"/>
          <a:ext cx="4000500" cy="284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1" imgW="4000500" imgH="2846705" progId="Flash.Movie">
                  <p:embed/>
                </p:oleObj>
              </mc:Choice>
              <mc:Fallback>
                <p:oleObj name="" r:id="rId1" imgW="4000500" imgH="2846705" progId="Flash.Movie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2120" y="1870710"/>
                        <a:ext cx="4000500" cy="284638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内容占位符 12292"/>
          <p:cNvGraphicFramePr/>
          <p:nvPr>
            <p:ph sz="half" idx="2"/>
          </p:nvPr>
        </p:nvGraphicFramePr>
        <p:xfrm>
          <a:off x="4899978" y="1870710"/>
          <a:ext cx="3994150" cy="345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3" imgW="3994150" imgH="3454400" progId="Flash.Movie">
                  <p:embed/>
                </p:oleObj>
              </mc:Choice>
              <mc:Fallback>
                <p:oleObj name="" r:id="rId3" imgW="3994150" imgH="3454400" progId="Flash.Movie">
                  <p:embed/>
                  <p:pic>
                    <p:nvPicPr>
                      <p:cNvPr id="0" name="图片 308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99978" y="1870710"/>
                        <a:ext cx="3994150" cy="34544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4093845" y="5630545"/>
            <a:ext cx="1295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天平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659505" y="973455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课外练习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538" name="矩形 22537"/>
          <p:cNvSpPr/>
          <p:nvPr/>
        </p:nvSpPr>
        <p:spPr>
          <a:xfrm>
            <a:off x="775018" y="1762919"/>
            <a:ext cx="81076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 algn="l"/>
            <a:r>
              <a:rPr lang="en-US" altLang="zh-CN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⑴</a:t>
            </a:r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、按图分解，用一副七巧板组拼下图并画出图案的分割线</a:t>
            </a:r>
            <a:endParaRPr lang="zh-CN" altLang="en-US" sz="2400" spc="500" dirty="0">
              <a:solidFill>
                <a:schemeClr val="bg1">
                  <a:lumMod val="65000"/>
                </a:schemeClr>
              </a:solidFill>
              <a:uFillTx/>
              <a:latin typeface="Arial" panose="020B0604020202020204" pitchFamily="34" charset="0"/>
              <a:ea typeface="黑体" panose="02010609060101010101" charset="-122"/>
              <a:sym typeface="+mn-ea"/>
            </a:endParaRPr>
          </a:p>
        </p:txBody>
      </p:sp>
      <p:pic>
        <p:nvPicPr>
          <p:cNvPr id="13316" name="图片 133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3665" y="2668905"/>
            <a:ext cx="2922270" cy="11277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8" name="图片 133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775" y="2753995"/>
            <a:ext cx="3088640" cy="13665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21" name="图片 133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745" y="4652645"/>
            <a:ext cx="2978150" cy="1599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22" name="图片 133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080" y="4215765"/>
            <a:ext cx="3032125" cy="18402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197100" y="3994150"/>
            <a:ext cx="12954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spc="1000">
                <a:solidFill>
                  <a:schemeClr val="bg1">
                    <a:lumMod val="50000"/>
                  </a:schemeClr>
                </a:solidFill>
                <a:uFillTx/>
              </a:rPr>
              <a:t>牙刷</a:t>
            </a:r>
            <a:endParaRPr lang="zh-CN" altLang="en-US" sz="20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07125" y="3994150"/>
            <a:ext cx="12954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spc="1000">
                <a:solidFill>
                  <a:schemeClr val="bg1">
                    <a:lumMod val="50000"/>
                  </a:schemeClr>
                </a:solidFill>
                <a:uFillTx/>
              </a:rPr>
              <a:t>桌子</a:t>
            </a:r>
            <a:endParaRPr lang="zh-CN" altLang="en-US" sz="20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86145" y="6252210"/>
            <a:ext cx="17379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spc="1000">
                <a:solidFill>
                  <a:schemeClr val="bg1">
                    <a:lumMod val="50000"/>
                  </a:schemeClr>
                </a:solidFill>
                <a:uFillTx/>
              </a:rPr>
              <a:t>吸尘器</a:t>
            </a:r>
            <a:endParaRPr lang="zh-CN" altLang="en-US" sz="20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45335" y="6252210"/>
            <a:ext cx="17379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spc="1000">
                <a:solidFill>
                  <a:schemeClr val="bg1">
                    <a:lumMod val="50000"/>
                  </a:schemeClr>
                </a:solidFill>
                <a:uFillTx/>
              </a:rPr>
              <a:t>水果刀</a:t>
            </a:r>
            <a:endParaRPr lang="zh-CN" altLang="en-US" sz="20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1"/>
      <p:bldP spid="2" grpId="0"/>
      <p:bldP spid="3" grpId="0"/>
      <p:bldP spid="4" grpId="0"/>
      <p:bldP spid="5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5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WPS 演示</Application>
  <PresentationFormat>宽屏</PresentationFormat>
  <Paragraphs>44</Paragraphs>
  <Slides>12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黑体</vt:lpstr>
      <vt:lpstr>Arial Unicode MS</vt:lpstr>
      <vt:lpstr>Calibri</vt:lpstr>
      <vt:lpstr>Office 主题​​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18</cp:revision>
  <dcterms:created xsi:type="dcterms:W3CDTF">2018-08-03T09:00:00Z</dcterms:created>
  <dcterms:modified xsi:type="dcterms:W3CDTF">2018-09-25T09:06:01Z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