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70" r:id="rId7"/>
    <p:sldId id="266" r:id="rId8"/>
    <p:sldId id="271" r:id="rId9"/>
    <p:sldId id="272" r:id="rId10"/>
    <p:sldId id="273" r:id="rId11"/>
    <p:sldId id="274" r:id="rId12"/>
    <p:sldId id="268" r:id="rId13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image" Target="../media/image16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5.w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image" Target="../media/image18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7.wmf"/><Relationship Id="rId1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image" Target="../media/image20.w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19.wmf"/><Relationship Id="rId1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4" Type="http://schemas.openxmlformats.org/officeDocument/2006/relationships/image" Target="../media/image22.w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21.wmf"/><Relationship Id="rId1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.xml"/><Relationship Id="rId4" Type="http://schemas.openxmlformats.org/officeDocument/2006/relationships/image" Target="../media/image24.wmf"/><Relationship Id="rId3" Type="http://schemas.openxmlformats.org/officeDocument/2006/relationships/oleObject" Target="../embeddings/oleObject10.bin"/><Relationship Id="rId2" Type="http://schemas.openxmlformats.org/officeDocument/2006/relationships/image" Target="../media/image23.wmf"/><Relationship Id="rId1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.xml"/><Relationship Id="rId4" Type="http://schemas.openxmlformats.org/officeDocument/2006/relationships/image" Target="../media/image26.wmf"/><Relationship Id="rId3" Type="http://schemas.openxmlformats.org/officeDocument/2006/relationships/oleObject" Target="../embeddings/oleObject12.bin"/><Relationship Id="rId2" Type="http://schemas.openxmlformats.org/officeDocument/2006/relationships/image" Target="../media/image25.wmf"/><Relationship Id="rId1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image" Target="../media/image34.wmf"/><Relationship Id="rId7" Type="http://schemas.openxmlformats.org/officeDocument/2006/relationships/image" Target="../media/image33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7.wmf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image" Target="../media/image42.wmf"/><Relationship Id="rId7" Type="http://schemas.openxmlformats.org/officeDocument/2006/relationships/image" Target="../media/image41.wmf"/><Relationship Id="rId6" Type="http://schemas.openxmlformats.org/officeDocument/2006/relationships/image" Target="../media/image40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3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第四节课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68625" y="3345815"/>
            <a:ext cx="444055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畅想拼图</a:t>
            </a:r>
            <a:endParaRPr lang="zh-CN" altLang="en-US" sz="54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969895" y="1021715"/>
            <a:ext cx="301371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动物</a:t>
            </a:r>
            <a:r>
              <a:rPr lang="en-US" altLang="zh-CN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鸭子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aphicFrame>
        <p:nvGraphicFramePr>
          <p:cNvPr id="16388" name="对象 16387"/>
          <p:cNvGraphicFramePr/>
          <p:nvPr/>
        </p:nvGraphicFramePr>
        <p:xfrm>
          <a:off x="1122363" y="2162493"/>
          <a:ext cx="2619375" cy="324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2731770" imgH="3379470" progId="Flash.Movie">
                  <p:embed/>
                </p:oleObj>
              </mc:Choice>
              <mc:Fallback>
                <p:oleObj name="" r:id="rId1" imgW="2731770" imgH="3379470" progId="Flash.Movie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22363" y="2162493"/>
                        <a:ext cx="2619375" cy="32400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对象 16386"/>
          <p:cNvGraphicFramePr/>
          <p:nvPr/>
        </p:nvGraphicFramePr>
        <p:xfrm>
          <a:off x="4334828" y="2865438"/>
          <a:ext cx="4392612" cy="183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3" imgW="1985010" imgH="828040" progId="Flash.Movie">
                  <p:embed/>
                </p:oleObj>
              </mc:Choice>
              <mc:Fallback>
                <p:oleObj name="" r:id="rId3" imgW="1985010" imgH="828040" progId="Flash.Movi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34828" y="2865438"/>
                        <a:ext cx="4392612" cy="18335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7414" name="内容占位符 17413"/>
          <p:cNvGraphicFramePr/>
          <p:nvPr>
            <p:ph sz="half" idx="1"/>
          </p:nvPr>
        </p:nvGraphicFramePr>
        <p:xfrm>
          <a:off x="1534795" y="2059623"/>
          <a:ext cx="2349500" cy="403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2235200" imgH="3835400" progId="Flash.Movie">
                  <p:embed/>
                </p:oleObj>
              </mc:Choice>
              <mc:Fallback>
                <p:oleObj name="" r:id="rId1" imgW="2235200" imgH="3835400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34795" y="2059623"/>
                        <a:ext cx="2349500" cy="40322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内容占位符 17415"/>
          <p:cNvGraphicFramePr/>
          <p:nvPr>
            <p:ph sz="half" idx="2"/>
          </p:nvPr>
        </p:nvGraphicFramePr>
        <p:xfrm>
          <a:off x="4924108" y="2325053"/>
          <a:ext cx="3219450" cy="381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3" imgW="1146810" imgH="1358900" progId="Flash.Movie">
                  <p:embed/>
                </p:oleObj>
              </mc:Choice>
              <mc:Fallback>
                <p:oleObj name="" r:id="rId3" imgW="1146810" imgH="1358900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4108" y="2325053"/>
                        <a:ext cx="3219450" cy="38163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2969895" y="1021715"/>
            <a:ext cx="301371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动物</a:t>
            </a:r>
            <a:r>
              <a:rPr lang="en-US" altLang="zh-CN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小狗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5366" name="内容占位符 15365"/>
          <p:cNvGraphicFramePr/>
          <p:nvPr>
            <p:ph sz="half" idx="1"/>
          </p:nvPr>
        </p:nvGraphicFramePr>
        <p:xfrm>
          <a:off x="1591310" y="2191068"/>
          <a:ext cx="2171700" cy="387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2171065" imgH="3870960" progId="Flash.Movie">
                  <p:embed/>
                </p:oleObj>
              </mc:Choice>
              <mc:Fallback>
                <p:oleObj name="" r:id="rId1" imgW="2171065" imgH="3870960" progId="Flash.Movi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91310" y="2191068"/>
                        <a:ext cx="2171700" cy="38703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内容占位符 15366"/>
          <p:cNvGraphicFramePr/>
          <p:nvPr>
            <p:ph sz="half" idx="2"/>
          </p:nvPr>
        </p:nvGraphicFramePr>
        <p:xfrm>
          <a:off x="5047298" y="2191068"/>
          <a:ext cx="2532062" cy="388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3" imgW="1192530" imgH="1607820" progId="Flash.Movie">
                  <p:embed/>
                </p:oleObj>
              </mc:Choice>
              <mc:Fallback>
                <p:oleObj name="" r:id="rId3" imgW="1192530" imgH="1607820" progId="Flash.Movi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47298" y="2191068"/>
                        <a:ext cx="2532062" cy="38893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969895" y="1021715"/>
            <a:ext cx="348551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人物</a:t>
            </a:r>
            <a:r>
              <a:rPr lang="en-US" altLang="zh-CN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扔垃圾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4339" name="内容占位符 14338"/>
          <p:cNvGraphicFramePr/>
          <p:nvPr>
            <p:ph sz="half" idx="1"/>
          </p:nvPr>
        </p:nvGraphicFramePr>
        <p:xfrm>
          <a:off x="4987290" y="2172018"/>
          <a:ext cx="2882900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1" imgW="1162050" imgH="1508760" progId="Flash.Movie">
                  <p:embed/>
                </p:oleObj>
              </mc:Choice>
              <mc:Fallback>
                <p:oleObj name="" r:id="rId1" imgW="1162050" imgH="1508760" progId="Flash.Movie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987290" y="2172018"/>
                        <a:ext cx="2882900" cy="37401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内容占位符 14340"/>
          <p:cNvGraphicFramePr/>
          <p:nvPr>
            <p:ph sz="half" idx="2"/>
          </p:nvPr>
        </p:nvGraphicFramePr>
        <p:xfrm>
          <a:off x="1343660" y="2061845"/>
          <a:ext cx="2954338" cy="3960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3" imgW="3177540" imgH="3359785" progId="Flash.Movie">
                  <p:embed/>
                </p:oleObj>
              </mc:Choice>
              <mc:Fallback>
                <p:oleObj name="" r:id="rId3" imgW="3177540" imgH="3359785" progId="Flash.Movie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43660" y="2061845"/>
                        <a:ext cx="2954338" cy="396081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969895" y="1021715"/>
            <a:ext cx="3485515" cy="10763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人物</a:t>
            </a:r>
            <a:r>
              <a:rPr lang="en-US" altLang="zh-CN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猪八戒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102" name="内容占位符 4101"/>
          <p:cNvGraphicFramePr/>
          <p:nvPr>
            <p:ph sz="half" idx="1"/>
          </p:nvPr>
        </p:nvGraphicFramePr>
        <p:xfrm>
          <a:off x="4325938" y="2965768"/>
          <a:ext cx="4194175" cy="140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1" imgW="2032000" imgH="679450" progId="Flash.Movie">
                  <p:embed/>
                </p:oleObj>
              </mc:Choice>
              <mc:Fallback>
                <p:oleObj name="" r:id="rId1" imgW="2032000" imgH="679450" progId="Flash.Movie">
                  <p:embed/>
                  <p:pic>
                    <p:nvPicPr>
                      <p:cNvPr id="0" name="图片 308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325938" y="2965768"/>
                        <a:ext cx="4194175" cy="140176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8" name="内容占位符 4107"/>
          <p:cNvGraphicFramePr/>
          <p:nvPr>
            <p:ph sz="half" idx="2"/>
          </p:nvPr>
        </p:nvGraphicFramePr>
        <p:xfrm>
          <a:off x="453073" y="2816225"/>
          <a:ext cx="374650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3" imgW="3746500" imgH="1701800" progId="Flash.Movie">
                  <p:embed/>
                </p:oleObj>
              </mc:Choice>
              <mc:Fallback>
                <p:oleObj name="" r:id="rId3" imgW="3746500" imgH="1701800" progId="Flash.Movie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3073" y="2816225"/>
                        <a:ext cx="3746500" cy="17018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593340" y="1021715"/>
            <a:ext cx="3957320" cy="10763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交通工具</a:t>
            </a:r>
            <a:r>
              <a:rPr lang="en-US" altLang="zh-CN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轿车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593340" y="1021715"/>
            <a:ext cx="3957320" cy="10763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交通工具</a:t>
            </a:r>
            <a:r>
              <a:rPr lang="en-US" altLang="zh-CN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飞机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aphicFrame>
        <p:nvGraphicFramePr>
          <p:cNvPr id="5123" name="内容占位符 5122"/>
          <p:cNvGraphicFramePr/>
          <p:nvPr>
            <p:ph sz="half" idx="1"/>
          </p:nvPr>
        </p:nvGraphicFramePr>
        <p:xfrm>
          <a:off x="4787900" y="2342515"/>
          <a:ext cx="3527425" cy="253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1" imgW="1726565" imgH="1243330" progId="Flash.Movie">
                  <p:embed/>
                </p:oleObj>
              </mc:Choice>
              <mc:Fallback>
                <p:oleObj name="" r:id="rId1" imgW="1726565" imgH="1243330" progId="Flash.Movie">
                  <p:embed/>
                  <p:pic>
                    <p:nvPicPr>
                      <p:cNvPr id="0" name="图片 308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787900" y="2342515"/>
                        <a:ext cx="3527425" cy="2538413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内容占位符 5128"/>
          <p:cNvGraphicFramePr/>
          <p:nvPr>
            <p:ph sz="half" idx="2"/>
          </p:nvPr>
        </p:nvGraphicFramePr>
        <p:xfrm>
          <a:off x="755650" y="2544128"/>
          <a:ext cx="3816350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3" imgW="8891270" imgH="4333875" progId="Flash.Movie">
                  <p:embed/>
                </p:oleObj>
              </mc:Choice>
              <mc:Fallback>
                <p:oleObj name="" r:id="rId3" imgW="8891270" imgH="4333875" progId="Flash.Movi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650" y="2544128"/>
                        <a:ext cx="3816350" cy="21367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3597910" y="1021715"/>
            <a:ext cx="2070100" cy="10763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课外练习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6175" name="图片 617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8828" y="2083118"/>
            <a:ext cx="1458912" cy="1757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79" name="图片 61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953" y="2073593"/>
            <a:ext cx="1657350" cy="1614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80" name="图片 61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440" y="2010093"/>
            <a:ext cx="1162050" cy="1843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81" name="图片 61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7683" y="1722755"/>
            <a:ext cx="1376362" cy="2178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83" name="图片 61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028" y="4089718"/>
            <a:ext cx="2160587" cy="1466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84" name="图片 61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2078" y="4386580"/>
            <a:ext cx="1973262" cy="1647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85" name="图片 618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483" y="4623435"/>
            <a:ext cx="1976437" cy="1173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86" name="图片 618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7070" y="4336098"/>
            <a:ext cx="1519238" cy="142716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2" name="图片 276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2280" y="1259205"/>
            <a:ext cx="1871663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3" name="图片 276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943" y="1546543"/>
            <a:ext cx="1792287" cy="1539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4" name="图片 276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1245235"/>
            <a:ext cx="2297113" cy="2143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5" name="图片 276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818" y="4067493"/>
            <a:ext cx="2159000" cy="1631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6" name="图片 276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4305" y="3851593"/>
            <a:ext cx="2244725" cy="1606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7" name="图片 276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3093" y="3851593"/>
            <a:ext cx="2376487" cy="1757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60" name="图片 276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6555" y="1330643"/>
            <a:ext cx="1970088" cy="1962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61" name="图片 276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6555" y="3562668"/>
            <a:ext cx="2057400" cy="2033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62" name="文本框 27661"/>
          <p:cNvSpPr txBox="1"/>
          <p:nvPr/>
        </p:nvSpPr>
        <p:spPr>
          <a:xfrm>
            <a:off x="7158355" y="3059430"/>
            <a:ext cx="708025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b="1" dirty="0">
                <a:latin typeface="Arial" panose="020B0604020202020204" pitchFamily="34" charset="0"/>
              </a:rPr>
              <a:t>踢 球</a:t>
            </a:r>
            <a:endParaRPr lang="zh-CN" altLang="en-US" b="1" dirty="0">
              <a:latin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2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WPS 演示</Application>
  <PresentationFormat>宽屏</PresentationFormat>
  <Paragraphs>26</Paragraphs>
  <Slides>10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12</vt:i4>
      </vt:variant>
      <vt:variant>
        <vt:lpstr>幻灯片标题</vt:lpstr>
      </vt:variant>
      <vt:variant>
        <vt:i4>10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黑体</vt:lpstr>
      <vt:lpstr>Arial Unicode MS</vt:lpstr>
      <vt:lpstr>Calibri</vt:lpstr>
      <vt:lpstr>Office 主题​​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11</cp:revision>
  <dcterms:created xsi:type="dcterms:W3CDTF">2018-08-03T09:00:00Z</dcterms:created>
  <dcterms:modified xsi:type="dcterms:W3CDTF">2018-09-25T08:22:07Z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