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70" r:id="rId7"/>
    <p:sldId id="266" r:id="rId8"/>
    <p:sldId id="271" r:id="rId9"/>
    <p:sldId id="272" r:id="rId10"/>
    <p:sldId id="273" r:id="rId11"/>
    <p:sldId id="274" r:id="rId12"/>
    <p:sldId id="268" r:id="rId13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第四节课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8625" y="3345815"/>
            <a:ext cx="44405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畅想拼图</a:t>
            </a:r>
            <a:endParaRPr lang="zh-CN" altLang="en-US" sz="54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69895" y="1021715"/>
            <a:ext cx="30137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动物</a:t>
            </a:r>
            <a:r>
              <a:rPr lang="en-US" altLang="zh-CN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鸭子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6388" name="对象 16387"/>
          <p:cNvGraphicFramePr/>
          <p:nvPr/>
        </p:nvGraphicFramePr>
        <p:xfrm>
          <a:off x="1122363" y="2162493"/>
          <a:ext cx="26193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731770" imgH="3379470" progId="Flash.Movie">
                  <p:embed/>
                </p:oleObj>
              </mc:Choice>
              <mc:Fallback>
                <p:oleObj name="" r:id="rId1" imgW="2731770" imgH="3379470" progId="Flash.Movi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22363" y="2162493"/>
                        <a:ext cx="2619375" cy="3240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对象 16386"/>
          <p:cNvGraphicFramePr/>
          <p:nvPr/>
        </p:nvGraphicFramePr>
        <p:xfrm>
          <a:off x="4334828" y="2865438"/>
          <a:ext cx="43926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985010" imgH="828040" progId="Flash.Movie">
                  <p:embed/>
                </p:oleObj>
              </mc:Choice>
              <mc:Fallback>
                <p:oleObj name="" r:id="rId3" imgW="1985010" imgH="828040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4828" y="2865438"/>
                        <a:ext cx="4392612" cy="1833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4" name="内容占位符 17413"/>
          <p:cNvGraphicFramePr/>
          <p:nvPr>
            <p:ph sz="half" idx="1"/>
          </p:nvPr>
        </p:nvGraphicFramePr>
        <p:xfrm>
          <a:off x="1534795" y="2059623"/>
          <a:ext cx="23495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235200" imgH="3835400" progId="Flash.Movie">
                  <p:embed/>
                </p:oleObj>
              </mc:Choice>
              <mc:Fallback>
                <p:oleObj name="" r:id="rId1" imgW="2235200" imgH="383540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4795" y="2059623"/>
                        <a:ext cx="2349500" cy="40322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内容占位符 17415"/>
          <p:cNvGraphicFramePr/>
          <p:nvPr>
            <p:ph sz="half" idx="2"/>
          </p:nvPr>
        </p:nvGraphicFramePr>
        <p:xfrm>
          <a:off x="4924108" y="2325053"/>
          <a:ext cx="32194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146810" imgH="1358900" progId="Flash.Movie">
                  <p:embed/>
                </p:oleObj>
              </mc:Choice>
              <mc:Fallback>
                <p:oleObj name="" r:id="rId3" imgW="1146810" imgH="135890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4108" y="2325053"/>
                        <a:ext cx="3219450" cy="38163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969895" y="1021715"/>
            <a:ext cx="30137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动物</a:t>
            </a:r>
            <a:r>
              <a:rPr lang="en-US" altLang="zh-CN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小狗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6" name="内容占位符 15365"/>
          <p:cNvGraphicFramePr/>
          <p:nvPr>
            <p:ph sz="half" idx="1"/>
          </p:nvPr>
        </p:nvGraphicFramePr>
        <p:xfrm>
          <a:off x="1591310" y="2191068"/>
          <a:ext cx="21717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171065" imgH="3870960" progId="Flash.Movie">
                  <p:embed/>
                </p:oleObj>
              </mc:Choice>
              <mc:Fallback>
                <p:oleObj name="" r:id="rId1" imgW="2171065" imgH="3870960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91310" y="2191068"/>
                        <a:ext cx="2171700" cy="38703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内容占位符 15366"/>
          <p:cNvGraphicFramePr/>
          <p:nvPr>
            <p:ph sz="half" idx="2"/>
          </p:nvPr>
        </p:nvGraphicFramePr>
        <p:xfrm>
          <a:off x="5047298" y="2191068"/>
          <a:ext cx="253206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1192530" imgH="1607820" progId="Flash.Movie">
                  <p:embed/>
                </p:oleObj>
              </mc:Choice>
              <mc:Fallback>
                <p:oleObj name="" r:id="rId3" imgW="1192530" imgH="1607820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7298" y="2191068"/>
                        <a:ext cx="2532062" cy="3889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969895" y="1021715"/>
            <a:ext cx="34855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人物</a:t>
            </a:r>
            <a:r>
              <a:rPr lang="en-US" altLang="zh-CN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扔垃圾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9" name="内容占位符 14338"/>
          <p:cNvGraphicFramePr/>
          <p:nvPr>
            <p:ph sz="half" idx="1"/>
          </p:nvPr>
        </p:nvGraphicFramePr>
        <p:xfrm>
          <a:off x="4987290" y="2172018"/>
          <a:ext cx="288290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162050" imgH="1508760" progId="Flash.Movie">
                  <p:embed/>
                </p:oleObj>
              </mc:Choice>
              <mc:Fallback>
                <p:oleObj name="" r:id="rId1" imgW="1162050" imgH="1508760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87290" y="2172018"/>
                        <a:ext cx="2882900" cy="37401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内容占位符 14340"/>
          <p:cNvGraphicFramePr/>
          <p:nvPr>
            <p:ph sz="half" idx="2"/>
          </p:nvPr>
        </p:nvGraphicFramePr>
        <p:xfrm>
          <a:off x="1343660" y="2061845"/>
          <a:ext cx="2954338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3177540" imgH="3359785" progId="Flash.Movie">
                  <p:embed/>
                </p:oleObj>
              </mc:Choice>
              <mc:Fallback>
                <p:oleObj name="" r:id="rId3" imgW="3177540" imgH="3359785" progId="Flash.Movi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60" y="2061845"/>
                        <a:ext cx="2954338" cy="39608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969895" y="1021715"/>
            <a:ext cx="348551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人物</a:t>
            </a:r>
            <a:r>
              <a:rPr lang="en-US" altLang="zh-CN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猪八戒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02" name="内容占位符 4101"/>
          <p:cNvGraphicFramePr/>
          <p:nvPr>
            <p:ph sz="half" idx="1"/>
          </p:nvPr>
        </p:nvGraphicFramePr>
        <p:xfrm>
          <a:off x="4325938" y="2965768"/>
          <a:ext cx="4194175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2032000" imgH="679450" progId="Flash.Movie">
                  <p:embed/>
                </p:oleObj>
              </mc:Choice>
              <mc:Fallback>
                <p:oleObj name="" r:id="rId1" imgW="2032000" imgH="679450" progId="Flash.Movi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25938" y="2965768"/>
                        <a:ext cx="4194175" cy="14017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内容占位符 4107"/>
          <p:cNvGraphicFramePr/>
          <p:nvPr>
            <p:ph sz="half" idx="2"/>
          </p:nvPr>
        </p:nvGraphicFramePr>
        <p:xfrm>
          <a:off x="453073" y="2816225"/>
          <a:ext cx="37465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3746500" imgH="1701800" progId="Flash.Movie">
                  <p:embed/>
                </p:oleObj>
              </mc:Choice>
              <mc:Fallback>
                <p:oleObj name="" r:id="rId3" imgW="3746500" imgH="1701800" progId="Flash.Movi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73" y="2816225"/>
                        <a:ext cx="3746500" cy="1701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593340" y="1021715"/>
            <a:ext cx="395732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交通工具</a:t>
            </a:r>
            <a:r>
              <a:rPr lang="en-US" altLang="zh-CN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轿车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593340" y="1021715"/>
            <a:ext cx="395732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交通工具</a:t>
            </a:r>
            <a:r>
              <a:rPr lang="en-US" altLang="zh-CN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飞机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5123" name="内容占位符 5122"/>
          <p:cNvGraphicFramePr/>
          <p:nvPr>
            <p:ph sz="half" idx="1"/>
          </p:nvPr>
        </p:nvGraphicFramePr>
        <p:xfrm>
          <a:off x="4787900" y="2342515"/>
          <a:ext cx="3527425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1726565" imgH="1243330" progId="Flash.Movie">
                  <p:embed/>
                </p:oleObj>
              </mc:Choice>
              <mc:Fallback>
                <p:oleObj name="" r:id="rId1" imgW="1726565" imgH="1243330" progId="Flash.Movi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87900" y="2342515"/>
                        <a:ext cx="3527425" cy="25384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内容占位符 5128"/>
          <p:cNvGraphicFramePr/>
          <p:nvPr>
            <p:ph sz="half" idx="2"/>
          </p:nvPr>
        </p:nvGraphicFramePr>
        <p:xfrm>
          <a:off x="755650" y="2544128"/>
          <a:ext cx="381635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8891270" imgH="4333875" progId="Flash.Movie">
                  <p:embed/>
                </p:oleObj>
              </mc:Choice>
              <mc:Fallback>
                <p:oleObj name="" r:id="rId3" imgW="8891270" imgH="4333875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2544128"/>
                        <a:ext cx="3816350" cy="21367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597910" y="1021715"/>
            <a:ext cx="207010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课外练习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175" name="图片 6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828" y="2083118"/>
            <a:ext cx="1458912" cy="175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9" name="图片 6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53" y="2073593"/>
            <a:ext cx="1657350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0" name="图片 6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40" y="2010093"/>
            <a:ext cx="1162050" cy="184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1" name="图片 6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683" y="1722755"/>
            <a:ext cx="1376362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3" name="图片 61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28" y="4089718"/>
            <a:ext cx="2160587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4" name="图片 61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078" y="4386580"/>
            <a:ext cx="1973262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5" name="图片 61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483" y="4623435"/>
            <a:ext cx="1976437" cy="117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6" name="图片 6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070" y="4336098"/>
            <a:ext cx="1519238" cy="14271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2" name="图片 27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" y="1259205"/>
            <a:ext cx="1871663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943" y="1546543"/>
            <a:ext cx="1792287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276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1245235"/>
            <a:ext cx="2297113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276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18" y="4067493"/>
            <a:ext cx="21590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276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305" y="3851593"/>
            <a:ext cx="2244725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图片 276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093" y="3851593"/>
            <a:ext cx="2376487" cy="175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图片 276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555" y="1330643"/>
            <a:ext cx="1970088" cy="196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图片 276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555" y="3562668"/>
            <a:ext cx="2057400" cy="203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2" name="文本框 27661"/>
          <p:cNvSpPr txBox="1"/>
          <p:nvPr/>
        </p:nvSpPr>
        <p:spPr>
          <a:xfrm>
            <a:off x="7158355" y="3059430"/>
            <a:ext cx="708025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踢 球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3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WPS 演示</Application>
  <PresentationFormat>宽屏</PresentationFormat>
  <Paragraphs>26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主题​​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11</cp:revision>
  <dcterms:created xsi:type="dcterms:W3CDTF">2018-08-03T09:00:00Z</dcterms:created>
  <dcterms:modified xsi:type="dcterms:W3CDTF">2018-09-25T08:22:07Z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