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9" r:id="rId6"/>
    <p:sldId id="270" r:id="rId7"/>
    <p:sldId id="266" r:id="rId8"/>
    <p:sldId id="271" r:id="rId9"/>
    <p:sldId id="272" r:id="rId10"/>
    <p:sldId id="273" r:id="rId11"/>
    <p:sldId id="274" r:id="rId12"/>
    <p:sldId id="268" r:id="rId13"/>
  </p:sldIdLst>
  <p:sldSz cx="9144000" cy="6858000" type="screen4x3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2609"/>
    <a:srgbClr val="F5C852"/>
    <a:srgbClr val="FC6C0B"/>
    <a:srgbClr val="0273A6"/>
    <a:srgbClr val="F4323D"/>
    <a:srgbClr val="2BD3C6"/>
    <a:srgbClr val="977DB0"/>
    <a:srgbClr val="B2DA21"/>
    <a:srgbClr val="FFC525"/>
    <a:srgbClr val="F7AB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5" Type="http://schemas.openxmlformats.org/officeDocument/2006/relationships/image" Target="../media/image26.wmf"/><Relationship Id="rId4" Type="http://schemas.openxmlformats.org/officeDocument/2006/relationships/image" Target="../media/image25.wmf"/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249156" y="1279287"/>
            <a:ext cx="4605433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7" Type="http://schemas.openxmlformats.org/officeDocument/2006/relationships/image" Target="../media/image6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png"/><Relationship Id="rId8" Type="http://schemas.openxmlformats.org/officeDocument/2006/relationships/image" Target="../media/image14.png"/><Relationship Id="rId7" Type="http://schemas.openxmlformats.org/officeDocument/2006/relationships/image" Target="../media/image13.png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2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7" Type="http://schemas.openxmlformats.org/officeDocument/2006/relationships/image" Target="../media/image4.png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53910" y="-16510"/>
            <a:ext cx="1990090" cy="165163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905" y="3542665"/>
            <a:ext cx="1446530" cy="149542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90230" y="2713990"/>
            <a:ext cx="953770" cy="93281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780" y="5419090"/>
            <a:ext cx="1734185" cy="111125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820" y="4516755"/>
            <a:ext cx="1420495" cy="974090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420" y="557530"/>
            <a:ext cx="2011045" cy="1344930"/>
          </a:xfrm>
          <a:prstGeom prst="rect">
            <a:avLst/>
          </a:prstGeom>
        </p:spPr>
      </p:pic>
      <p:pic>
        <p:nvPicPr>
          <p:cNvPr id="18" name="图片 17" descr="logo (2)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01320" y="275590"/>
            <a:ext cx="639445" cy="655955"/>
          </a:xfrm>
          <a:prstGeom prst="rect">
            <a:avLst/>
          </a:prstGeom>
        </p:spPr>
      </p:pic>
      <p:sp>
        <p:nvSpPr>
          <p:cNvPr id="19" name="文本框 18"/>
          <p:cNvSpPr txBox="1"/>
          <p:nvPr userDrawn="1"/>
        </p:nvSpPr>
        <p:spPr>
          <a:xfrm>
            <a:off x="1173480" y="419735"/>
            <a:ext cx="1351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 spc="500">
                <a:solidFill>
                  <a:schemeClr val="accent3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七巧科技</a:t>
            </a:r>
            <a:endParaRPr lang="zh-CN" altLang="en-US" b="1" spc="500">
              <a:solidFill>
                <a:schemeClr val="accent3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56035" y="333375"/>
            <a:ext cx="7830000" cy="58324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5"/>
          <p:cNvSpPr/>
          <p:nvPr/>
        </p:nvSpPr>
        <p:spPr>
          <a:xfrm>
            <a:off x="863441" y="471805"/>
            <a:ext cx="1048226" cy="139763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89044" y="0"/>
            <a:ext cx="1554956" cy="172466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828540"/>
            <a:ext cx="1446371" cy="204500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639" y="2540635"/>
            <a:ext cx="3234214" cy="116522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04791" y="3817871"/>
            <a:ext cx="953497" cy="116992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675" y="5926919"/>
            <a:ext cx="586763" cy="51724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956" y="697230"/>
            <a:ext cx="806768" cy="7112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50" t="44680" r="11450"/>
          <a:stretch>
            <a:fillRect/>
          </a:stretch>
        </p:blipFill>
        <p:spPr>
          <a:xfrm>
            <a:off x="403384" y="1763395"/>
            <a:ext cx="3733324" cy="510222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671" y="4104640"/>
            <a:ext cx="1096328" cy="966470"/>
          </a:xfrm>
          <a:prstGeom prst="rect">
            <a:avLst/>
          </a:prstGeom>
        </p:spPr>
      </p:pic>
      <p:sp>
        <p:nvSpPr>
          <p:cNvPr id="15" name="等腰三角形 14"/>
          <p:cNvSpPr/>
          <p:nvPr/>
        </p:nvSpPr>
        <p:spPr>
          <a:xfrm rot="7200000">
            <a:off x="1768316" y="1424940"/>
            <a:ext cx="209550" cy="2794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31669" y="3642774"/>
            <a:ext cx="3630590" cy="567079"/>
          </a:xfrm>
        </p:spPr>
        <p:txBody>
          <a:bodyPr bIns="0" anchor="b" anchorCtr="0">
            <a:normAutofit/>
          </a:bodyPr>
          <a:lstStyle>
            <a:lvl1pPr algn="l">
              <a:defRPr sz="2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4"/>
          </p:nvPr>
        </p:nvSpPr>
        <p:spPr>
          <a:xfrm>
            <a:off x="4631157" y="4273130"/>
            <a:ext cx="3630590" cy="398314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11" name="图片 10" descr="logo (2)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1320" y="275590"/>
            <a:ext cx="639445" cy="655955"/>
          </a:xfrm>
          <a:prstGeom prst="rect">
            <a:avLst/>
          </a:prstGeom>
        </p:spPr>
      </p:pic>
      <p:sp>
        <p:nvSpPr>
          <p:cNvPr id="12" name="文本框 11"/>
          <p:cNvSpPr txBox="1"/>
          <p:nvPr userDrawn="1"/>
        </p:nvSpPr>
        <p:spPr>
          <a:xfrm>
            <a:off x="1173480" y="419735"/>
            <a:ext cx="1351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 spc="500">
                <a:solidFill>
                  <a:schemeClr val="accent3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七巧科技</a:t>
            </a:r>
            <a:endParaRPr lang="zh-CN" altLang="en-US" b="1" spc="500">
              <a:solidFill>
                <a:schemeClr val="accent3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rgbClr val="B18C6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18650" y="4138071"/>
            <a:ext cx="4814024" cy="769798"/>
          </a:xfrm>
          <a:prstGeom prst="rect">
            <a:avLst/>
          </a:prstGeom>
          <a:noFill/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594" y="1660391"/>
            <a:ext cx="687532" cy="78387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3424" y="2180113"/>
            <a:ext cx="1052659" cy="180341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76499" y="4424084"/>
            <a:ext cx="1000533" cy="116992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756" y="1042598"/>
            <a:ext cx="1327163" cy="116992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793" y="5875437"/>
            <a:ext cx="1327163" cy="116992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330" y="2215343"/>
            <a:ext cx="586763" cy="517246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95488" y="3477584"/>
            <a:ext cx="5153025" cy="767390"/>
          </a:xfrm>
        </p:spPr>
        <p:txBody>
          <a:bodyPr anchor="t" anchorCtr="0">
            <a:normAutofit/>
          </a:bodyPr>
          <a:lstStyle>
            <a:lvl1pPr algn="ctr">
              <a:defRPr sz="4000" b="1">
                <a:solidFill>
                  <a:schemeClr val="accent3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56034" y="1854200"/>
            <a:ext cx="3834000" cy="43211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950" y="1854200"/>
            <a:ext cx="3834000" cy="43211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56100" y="334800"/>
            <a:ext cx="7830000" cy="136800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56035" y="1854298"/>
            <a:ext cx="3834000" cy="720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56034" y="2716271"/>
            <a:ext cx="3834000" cy="34560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6823" y="1854298"/>
            <a:ext cx="3834000" cy="720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6820" y="2716271"/>
            <a:ext cx="3834001" cy="34560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56100" y="334800"/>
            <a:ext cx="3132000" cy="162000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3895144" y="334800"/>
            <a:ext cx="4590000" cy="583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6100" y="2111473"/>
            <a:ext cx="3132000" cy="40536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346932" y="333375"/>
            <a:ext cx="1134000" cy="5832000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56100" y="334800"/>
            <a:ext cx="6588000" cy="5832000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tags" Target="../tags/tag3.xml"/><Relationship Id="rId13" Type="http://schemas.openxmlformats.org/officeDocument/2006/relationships/tags" Target="../tags/tag2.xml"/><Relationship Id="rId12" Type="http://schemas.openxmlformats.org/officeDocument/2006/relationships/tags" Target="../tags/tag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57000" y="333375"/>
            <a:ext cx="7830000" cy="1366838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57000" y="1854000"/>
            <a:ext cx="7830000" cy="43200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59807" y="6349833"/>
            <a:ext cx="2025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87000" y="6349833"/>
            <a:ext cx="2970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49833"/>
            <a:ext cx="2025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5.xml"/><Relationship Id="rId7" Type="http://schemas.openxmlformats.org/officeDocument/2006/relationships/image" Target="../media/image21.png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6.xml"/><Relationship Id="rId7" Type="http://schemas.openxmlformats.org/officeDocument/2006/relationships/image" Target="../media/image18.png"/><Relationship Id="rId6" Type="http://schemas.openxmlformats.org/officeDocument/2006/relationships/image" Target="../media/image16.png"/><Relationship Id="rId5" Type="http://schemas.openxmlformats.org/officeDocument/2006/relationships/image" Target="../media/image17.png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5.bin"/><Relationship Id="rId8" Type="http://schemas.openxmlformats.org/officeDocument/2006/relationships/image" Target="../media/image25.wmf"/><Relationship Id="rId7" Type="http://schemas.openxmlformats.org/officeDocument/2006/relationships/oleObject" Target="../embeddings/oleObject4.bin"/><Relationship Id="rId6" Type="http://schemas.openxmlformats.org/officeDocument/2006/relationships/image" Target="../media/image24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23.wmf"/><Relationship Id="rId3" Type="http://schemas.openxmlformats.org/officeDocument/2006/relationships/oleObject" Target="../embeddings/oleObject2.bin"/><Relationship Id="rId2" Type="http://schemas.openxmlformats.org/officeDocument/2006/relationships/image" Target="../media/image22.wmf"/><Relationship Id="rId13" Type="http://schemas.openxmlformats.org/officeDocument/2006/relationships/vmlDrawing" Target="../drawings/vmlDrawing1.vml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7.xml"/><Relationship Id="rId10" Type="http://schemas.openxmlformats.org/officeDocument/2006/relationships/image" Target="../media/image26.wmf"/><Relationship Id="rId1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2.v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8.xml"/><Relationship Id="rId2" Type="http://schemas.openxmlformats.org/officeDocument/2006/relationships/image" Target="../media/image27.emf"/><Relationship Id="rId1" Type="http://schemas.openxmlformats.org/officeDocument/2006/relationships/oleObject" Target="../embeddings/oleObject6.bin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3.v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9.xml"/><Relationship Id="rId2" Type="http://schemas.openxmlformats.org/officeDocument/2006/relationships/image" Target="../media/image28.emf"/><Relationship Id="rId1" Type="http://schemas.openxmlformats.org/officeDocument/2006/relationships/oleObject" Target="../embeddings/oleObject7.bin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4.v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0.xml"/><Relationship Id="rId2" Type="http://schemas.openxmlformats.org/officeDocument/2006/relationships/image" Target="../media/image29.emf"/><Relationship Id="rId1" Type="http://schemas.openxmlformats.org/officeDocument/2006/relationships/oleObject" Target="../embeddings/oleObject8.bin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5.v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1.xml"/><Relationship Id="rId2" Type="http://schemas.openxmlformats.org/officeDocument/2006/relationships/image" Target="../media/image30.emf"/><Relationship Id="rId1" Type="http://schemas.openxmlformats.org/officeDocument/2006/relationships/oleObject" Target="../embeddings/oleObject9.bin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6.v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2.xml"/><Relationship Id="rId2" Type="http://schemas.openxmlformats.org/officeDocument/2006/relationships/image" Target="../media/image31.emf"/><Relationship Id="rId1" Type="http://schemas.openxmlformats.org/officeDocument/2006/relationships/oleObject" Target="../embeddings/oleObject1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文本框 2054"/>
          <p:cNvSpPr txBox="1"/>
          <p:nvPr/>
        </p:nvSpPr>
        <p:spPr>
          <a:xfrm>
            <a:off x="2968625" y="2141855"/>
            <a:ext cx="3639185" cy="922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5400" b="1" spc="1000" dirty="0">
                <a:solidFill>
                  <a:schemeClr val="accent2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第二节课</a:t>
            </a:r>
            <a:endParaRPr lang="zh-CN" altLang="en-US" sz="5400" b="1" spc="1000" dirty="0">
              <a:solidFill>
                <a:schemeClr val="accent2">
                  <a:lumMod val="50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568575" y="3345815"/>
            <a:ext cx="4440555" cy="922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5400" b="1" spc="1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玩转七巧板</a:t>
            </a:r>
            <a:endParaRPr lang="zh-CN" altLang="en-US" sz="5400" b="1" spc="10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543810" y="2696845"/>
            <a:ext cx="4985385" cy="11068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6600" b="1" spc="2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谢谢观赏</a:t>
            </a:r>
            <a:endParaRPr lang="zh-CN" altLang="en-US" sz="6600" b="1" spc="20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142615" y="1021715"/>
            <a:ext cx="2859405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b="1" spc="1000" noProof="0" dirty="0">
                <a:ln>
                  <a:noFill/>
                </a:ln>
                <a:solidFill>
                  <a:srgbClr val="FD2609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曲形板组合</a:t>
            </a:r>
            <a:endParaRPr lang="zh-CN" altLang="en-US" sz="3200" b="1" spc="1000" noProof="0" dirty="0">
              <a:ln>
                <a:noFill/>
              </a:ln>
              <a:solidFill>
                <a:srgbClr val="FD2609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728595" y="3553460"/>
            <a:ext cx="368808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000" b="1" spc="1500" noProof="0" dirty="0">
                <a:ln>
                  <a:noFill/>
                </a:ln>
                <a:solidFill>
                  <a:srgbClr val="F5C852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中心板组合</a:t>
            </a:r>
            <a:endParaRPr lang="zh-CN" altLang="en-US" sz="4000" b="1" spc="1500" noProof="0" dirty="0">
              <a:ln>
                <a:noFill/>
              </a:ln>
              <a:solidFill>
                <a:srgbClr val="F5C852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pic>
        <p:nvPicPr>
          <p:cNvPr id="6" name="图片 5" descr="未标题-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6200000">
            <a:off x="3688080" y="3566795"/>
            <a:ext cx="1575435" cy="3152140"/>
          </a:xfrm>
          <a:prstGeom prst="rect">
            <a:avLst/>
          </a:prstGeom>
        </p:spPr>
      </p:pic>
      <p:pic>
        <p:nvPicPr>
          <p:cNvPr id="7" name="图片 6" descr="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3475355" y="1093470"/>
            <a:ext cx="1576070" cy="3153410"/>
          </a:xfrm>
          <a:prstGeom prst="rect">
            <a:avLst/>
          </a:prstGeom>
        </p:spPr>
      </p:pic>
      <p:pic>
        <p:nvPicPr>
          <p:cNvPr id="8" name="图片 7" descr="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6304280" y="4460240"/>
            <a:ext cx="1586865" cy="1102995"/>
          </a:xfrm>
          <a:prstGeom prst="rect">
            <a:avLst/>
          </a:prstGeom>
        </p:spPr>
      </p:pic>
      <p:pic>
        <p:nvPicPr>
          <p:cNvPr id="9" name="图片 8" descr="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705" y="2092960"/>
            <a:ext cx="1163320" cy="1078865"/>
          </a:xfrm>
          <a:prstGeom prst="rect">
            <a:avLst/>
          </a:prstGeom>
        </p:spPr>
      </p:pic>
      <p:pic>
        <p:nvPicPr>
          <p:cNvPr id="10" name="图片 9" descr="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3500000">
            <a:off x="1101725" y="4726940"/>
            <a:ext cx="1339215" cy="1034415"/>
          </a:xfrm>
          <a:prstGeom prst="rect">
            <a:avLst/>
          </a:prstGeom>
        </p:spPr>
      </p:pic>
      <p:pic>
        <p:nvPicPr>
          <p:cNvPr id="11" name="图片 10" descr="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5805805" y="2280920"/>
            <a:ext cx="1082675" cy="690245"/>
          </a:xfrm>
          <a:prstGeom prst="rect">
            <a:avLst/>
          </a:prstGeom>
        </p:spPr>
      </p:pic>
      <p:pic>
        <p:nvPicPr>
          <p:cNvPr id="12" name="图片 11" descr="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7112635" y="2294890"/>
            <a:ext cx="1071245" cy="682625"/>
          </a:xfrm>
          <a:prstGeom prst="rect">
            <a:avLst/>
          </a:prstGeom>
        </p:spPr>
      </p:pic>
    </p:spTree>
    <p:custDataLst>
      <p:tags r:id="rId8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829560" y="1038225"/>
            <a:ext cx="3485515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b="1" spc="500" noProof="0" dirty="0">
                <a:ln>
                  <a:noFill/>
                </a:ln>
                <a:solidFill>
                  <a:srgbClr val="FD2609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各版块组合方式</a:t>
            </a:r>
            <a:endParaRPr lang="zh-CN" altLang="en-US" sz="3200" b="1" spc="500" noProof="0" dirty="0">
              <a:ln>
                <a:noFill/>
              </a:ln>
              <a:solidFill>
                <a:srgbClr val="FD2609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609600" y="2232025"/>
            <a:ext cx="2748915" cy="1298575"/>
            <a:chOff x="1139" y="5213"/>
            <a:chExt cx="5058" cy="2390"/>
          </a:xfrm>
        </p:grpSpPr>
        <p:pic>
          <p:nvPicPr>
            <p:cNvPr id="6" name="图片 5" descr="未标题-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16200000">
              <a:off x="2611" y="4017"/>
              <a:ext cx="2390" cy="4783"/>
            </a:xfrm>
            <a:prstGeom prst="rect">
              <a:avLst/>
            </a:prstGeom>
          </p:spPr>
        </p:pic>
        <p:pic>
          <p:nvPicPr>
            <p:cNvPr id="10" name="图片 9" descr="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8900000">
              <a:off x="1139" y="5213"/>
              <a:ext cx="2109" cy="1629"/>
            </a:xfrm>
            <a:prstGeom prst="rect">
              <a:avLst/>
            </a:prstGeom>
          </p:spPr>
        </p:pic>
      </p:grpSp>
      <p:grpSp>
        <p:nvGrpSpPr>
          <p:cNvPr id="14" name="组合 13"/>
          <p:cNvGrpSpPr/>
          <p:nvPr/>
        </p:nvGrpSpPr>
        <p:grpSpPr>
          <a:xfrm>
            <a:off x="7226300" y="2453640"/>
            <a:ext cx="912495" cy="869315"/>
            <a:chOff x="11519" y="3121"/>
            <a:chExt cx="1801" cy="1716"/>
          </a:xfrm>
        </p:grpSpPr>
        <p:pic>
          <p:nvPicPr>
            <p:cNvPr id="11" name="图片 10" descr="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 flipH="1">
              <a:off x="11210" y="3442"/>
              <a:ext cx="1705" cy="1087"/>
            </a:xfrm>
            <a:prstGeom prst="rect">
              <a:avLst/>
            </a:prstGeom>
          </p:spPr>
        </p:pic>
        <p:pic>
          <p:nvPicPr>
            <p:cNvPr id="12" name="图片 11" descr="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5400000">
              <a:off x="11940" y="3427"/>
              <a:ext cx="1687" cy="1075"/>
            </a:xfrm>
            <a:prstGeom prst="rect">
              <a:avLst/>
            </a:prstGeom>
          </p:spPr>
        </p:pic>
      </p:grpSp>
      <p:grpSp>
        <p:nvGrpSpPr>
          <p:cNvPr id="13" name="组合 12"/>
          <p:cNvGrpSpPr/>
          <p:nvPr/>
        </p:nvGrpSpPr>
        <p:grpSpPr>
          <a:xfrm>
            <a:off x="3446145" y="2232025"/>
            <a:ext cx="2905760" cy="1298575"/>
            <a:chOff x="5220" y="4313"/>
            <a:chExt cx="5752" cy="2569"/>
          </a:xfrm>
        </p:grpSpPr>
        <p:pic>
          <p:nvPicPr>
            <p:cNvPr id="8" name="图片 7" descr="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8100000" flipH="1">
              <a:off x="8579" y="4313"/>
              <a:ext cx="2393" cy="1664"/>
            </a:xfrm>
            <a:prstGeom prst="rect">
              <a:avLst/>
            </a:prstGeom>
          </p:spPr>
        </p:pic>
        <p:pic>
          <p:nvPicPr>
            <p:cNvPr id="5" name="图片 4" descr="未标题-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16200000">
              <a:off x="6461" y="3159"/>
              <a:ext cx="2481" cy="4964"/>
            </a:xfrm>
            <a:prstGeom prst="rect">
              <a:avLst/>
            </a:prstGeom>
          </p:spPr>
        </p:pic>
      </p:grpSp>
      <p:grpSp>
        <p:nvGrpSpPr>
          <p:cNvPr id="17" name="组合 16"/>
          <p:cNvGrpSpPr/>
          <p:nvPr/>
        </p:nvGrpSpPr>
        <p:grpSpPr>
          <a:xfrm>
            <a:off x="401955" y="4101465"/>
            <a:ext cx="2880995" cy="1350010"/>
            <a:chOff x="1387" y="5419"/>
            <a:chExt cx="5394" cy="2528"/>
          </a:xfrm>
        </p:grpSpPr>
        <p:pic>
          <p:nvPicPr>
            <p:cNvPr id="7" name="图片 6" descr="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5400000">
              <a:off x="3225" y="4391"/>
              <a:ext cx="2370" cy="4742"/>
            </a:xfrm>
            <a:prstGeom prst="rect">
              <a:avLst/>
            </a:prstGeom>
          </p:spPr>
        </p:pic>
        <p:pic>
          <p:nvPicPr>
            <p:cNvPr id="15" name="图片 14" descr="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700000">
              <a:off x="1147" y="5659"/>
              <a:ext cx="2109" cy="1629"/>
            </a:xfrm>
            <a:prstGeom prst="rect">
              <a:avLst/>
            </a:prstGeom>
          </p:spPr>
        </p:pic>
        <p:pic>
          <p:nvPicPr>
            <p:cNvPr id="16" name="图片 15" descr="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2190" y="6205"/>
              <a:ext cx="1569" cy="1001"/>
            </a:xfrm>
            <a:prstGeom prst="rect">
              <a:avLst/>
            </a:prstGeom>
          </p:spPr>
        </p:pic>
      </p:grpSp>
      <p:grpSp>
        <p:nvGrpSpPr>
          <p:cNvPr id="19" name="组合 18"/>
          <p:cNvGrpSpPr/>
          <p:nvPr/>
        </p:nvGrpSpPr>
        <p:grpSpPr>
          <a:xfrm>
            <a:off x="3492500" y="4157980"/>
            <a:ext cx="2790190" cy="1326515"/>
            <a:chOff x="6284" y="5458"/>
            <a:chExt cx="5222" cy="2482"/>
          </a:xfrm>
        </p:grpSpPr>
        <p:pic>
          <p:nvPicPr>
            <p:cNvPr id="9" name="图片 8" descr="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284" y="5793"/>
              <a:ext cx="1832" cy="1699"/>
            </a:xfrm>
            <a:prstGeom prst="rect">
              <a:avLst/>
            </a:prstGeom>
          </p:spPr>
        </p:pic>
        <p:pic>
          <p:nvPicPr>
            <p:cNvPr id="18" name="图片 17" descr="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5400000">
              <a:off x="7782" y="4216"/>
              <a:ext cx="2482" cy="4966"/>
            </a:xfrm>
            <a:prstGeom prst="rect">
              <a:avLst/>
            </a:prstGeom>
          </p:spPr>
        </p:pic>
      </p:grpSp>
      <p:grpSp>
        <p:nvGrpSpPr>
          <p:cNvPr id="22" name="组合 21"/>
          <p:cNvGrpSpPr/>
          <p:nvPr/>
        </p:nvGrpSpPr>
        <p:grpSpPr>
          <a:xfrm>
            <a:off x="6525260" y="4177665"/>
            <a:ext cx="2607310" cy="1303655"/>
            <a:chOff x="9230" y="953"/>
            <a:chExt cx="4966" cy="2482"/>
          </a:xfrm>
        </p:grpSpPr>
        <p:pic>
          <p:nvPicPr>
            <p:cNvPr id="20" name="图片 19" descr="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6200000" flipH="1">
              <a:off x="10472" y="-289"/>
              <a:ext cx="2482" cy="4966"/>
            </a:xfrm>
            <a:prstGeom prst="rect">
              <a:avLst/>
            </a:prstGeom>
          </p:spPr>
        </p:pic>
        <p:pic>
          <p:nvPicPr>
            <p:cNvPr id="21" name="图片 20" descr="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 flipH="1">
              <a:off x="12372" y="1596"/>
              <a:ext cx="1705" cy="1087"/>
            </a:xfrm>
            <a:prstGeom prst="rect">
              <a:avLst/>
            </a:prstGeom>
          </p:spPr>
        </p:pic>
      </p:grpSp>
    </p:spTree>
    <p:custDataLst>
      <p:tags r:id="rId8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301365" y="1038225"/>
            <a:ext cx="2541905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b="1" spc="500" noProof="0" dirty="0">
                <a:ln>
                  <a:noFill/>
                </a:ln>
                <a:solidFill>
                  <a:srgbClr val="FD2609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藏尖角游戏</a:t>
            </a:r>
            <a:endParaRPr lang="zh-CN" altLang="en-US" sz="3200" b="1" spc="500" noProof="0" dirty="0">
              <a:ln>
                <a:noFill/>
              </a:ln>
              <a:solidFill>
                <a:srgbClr val="FD2609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graphicFrame>
        <p:nvGraphicFramePr>
          <p:cNvPr id="8196" name="Object 2"/>
          <p:cNvGraphicFramePr>
            <a:graphicFrameLocks noGrp="1"/>
          </p:cNvGraphicFramePr>
          <p:nvPr>
            <p:ph sz="quarter" idx="1"/>
          </p:nvPr>
        </p:nvGraphicFramePr>
        <p:xfrm>
          <a:off x="876300" y="2694305"/>
          <a:ext cx="1885950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" r:id="rId1" imgW="1885950" imgH="937260" progId="Flash.Movie">
                  <p:embed/>
                </p:oleObj>
              </mc:Choice>
              <mc:Fallback>
                <p:oleObj name="" r:id="rId1" imgW="1885950" imgH="937260" progId="Flash.Movie">
                  <p:embed/>
                  <p:pic>
                    <p:nvPicPr>
                      <p:cNvPr id="0" name="图片 3077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876300" y="2694305"/>
                        <a:ext cx="1885950" cy="936625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8" name="Object 4"/>
          <p:cNvGraphicFramePr>
            <a:graphicFrameLocks noGrp="1"/>
          </p:cNvGraphicFramePr>
          <p:nvPr/>
        </p:nvGraphicFramePr>
        <p:xfrm>
          <a:off x="3852545" y="2066925"/>
          <a:ext cx="1722438" cy="194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3" imgW="1711960" imgH="1930400" progId="Flash.Movie">
                  <p:embed/>
                </p:oleObj>
              </mc:Choice>
              <mc:Fallback>
                <p:oleObj name="" r:id="rId3" imgW="1711960" imgH="1930400" progId="Flash.Movie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852545" y="2066925"/>
                        <a:ext cx="1722438" cy="1943100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9" name="Object 5"/>
          <p:cNvGraphicFramePr>
            <a:graphicFrameLocks noGrp="1"/>
          </p:cNvGraphicFramePr>
          <p:nvPr/>
        </p:nvGraphicFramePr>
        <p:xfrm>
          <a:off x="5365750" y="5141913"/>
          <a:ext cx="2925763" cy="715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" r:id="rId5" imgW="2926080" imgH="716280" progId="Flash.Movie">
                  <p:embed/>
                </p:oleObj>
              </mc:Choice>
              <mc:Fallback>
                <p:oleObj name="" r:id="rId5" imgW="2926080" imgH="716280" progId="Flash.Movie">
                  <p:embed/>
                  <p:pic>
                    <p:nvPicPr>
                      <p:cNvPr id="0" name="图片 3080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365750" y="5141913"/>
                        <a:ext cx="2925763" cy="715962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0" name="Object 6"/>
          <p:cNvGraphicFramePr/>
          <p:nvPr/>
        </p:nvGraphicFramePr>
        <p:xfrm>
          <a:off x="1062038" y="4762500"/>
          <a:ext cx="2460625" cy="1149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" r:id="rId7" imgW="2459990" imgH="1149350" progId="Flash.Movie">
                  <p:embed/>
                </p:oleObj>
              </mc:Choice>
              <mc:Fallback>
                <p:oleObj name="" r:id="rId7" imgW="2459990" imgH="1149350" progId="Flash.Movie">
                  <p:embed/>
                  <p:pic>
                    <p:nvPicPr>
                      <p:cNvPr id="0" name="图片 3081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062038" y="4762500"/>
                        <a:ext cx="2460625" cy="11493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7" name="对象 8206"/>
          <p:cNvGraphicFramePr/>
          <p:nvPr/>
        </p:nvGraphicFramePr>
        <p:xfrm>
          <a:off x="6665913" y="2399348"/>
          <a:ext cx="1873250" cy="1354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" r:id="rId9" imgW="3547745" imgH="2565400" progId="Flash.Movie">
                  <p:embed/>
                </p:oleObj>
              </mc:Choice>
              <mc:Fallback>
                <p:oleObj name="" r:id="rId9" imgW="3547745" imgH="2565400" progId="Flash.Movie">
                  <p:embed/>
                  <p:pic>
                    <p:nvPicPr>
                      <p:cNvPr id="0" name="图片 3083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665913" y="2399348"/>
                        <a:ext cx="1873250" cy="1354137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1531620" y="4048125"/>
            <a:ext cx="75819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000" b="1" spc="50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(1)</a:t>
            </a:r>
            <a:endParaRPr lang="en-US" altLang="zh-CN" sz="2000" b="1" spc="50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408170" y="4048125"/>
            <a:ext cx="75819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000" b="1" spc="50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(2)</a:t>
            </a:r>
            <a:endParaRPr lang="en-US" altLang="zh-CN" sz="2000" b="1" spc="50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7223760" y="4048125"/>
            <a:ext cx="75819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000" b="1" spc="50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(3)</a:t>
            </a:r>
            <a:endParaRPr lang="en-US" altLang="zh-CN" sz="2000" b="1" spc="50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1994535" y="6048375"/>
            <a:ext cx="75819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000" b="1" spc="50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(4)</a:t>
            </a:r>
            <a:endParaRPr lang="en-US" altLang="zh-CN" sz="2000" b="1" spc="50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6528435" y="6048375"/>
            <a:ext cx="75819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000" b="1" spc="50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(5)</a:t>
            </a:r>
            <a:endParaRPr lang="en-US" altLang="zh-CN" sz="2000" b="1" spc="50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</p:spTree>
    <p:custDataLst>
      <p:tags r:id="rId1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5" dur="5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1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3" grpId="0"/>
      <p:bldP spid="24" grpId="0"/>
      <p:bldP spid="25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对象 1"/>
          <p:cNvGraphicFramePr/>
          <p:nvPr/>
        </p:nvGraphicFramePr>
        <p:xfrm>
          <a:off x="1370330" y="1348105"/>
          <a:ext cx="6403340" cy="42811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" r:id="rId1" imgW="11877040" imgH="8239760" progId="Photoshop.Image.13">
                  <p:embed/>
                </p:oleObj>
              </mc:Choice>
              <mc:Fallback>
                <p:oleObj name="" r:id="rId1" imgW="11877040" imgH="8239760" progId="Photoshop.Image.13">
                  <p:embed/>
                  <p:pic>
                    <p:nvPicPr>
                      <p:cNvPr id="0" name="图片 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370330" y="1348105"/>
                        <a:ext cx="6403340" cy="42811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对象 1"/>
          <p:cNvGraphicFramePr/>
          <p:nvPr/>
        </p:nvGraphicFramePr>
        <p:xfrm>
          <a:off x="1463040" y="1291590"/>
          <a:ext cx="6423025" cy="42748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" r:id="rId1" imgW="13705840" imgH="9163685" progId="Photoshop.Image.13">
                  <p:embed/>
                </p:oleObj>
              </mc:Choice>
              <mc:Fallback>
                <p:oleObj name="" r:id="rId1" imgW="13705840" imgH="9163685" progId="Photoshop.Image.13">
                  <p:embed/>
                  <p:pic>
                    <p:nvPicPr>
                      <p:cNvPr id="0" name="图片 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463040" y="1291590"/>
                        <a:ext cx="6423025" cy="42748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对象 1"/>
          <p:cNvGraphicFramePr/>
          <p:nvPr/>
        </p:nvGraphicFramePr>
        <p:xfrm>
          <a:off x="693420" y="1749425"/>
          <a:ext cx="7757160" cy="32505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" r:id="rId1" imgW="19182715" imgH="8239760" progId="Photoshop.Image.13">
                  <p:embed/>
                </p:oleObj>
              </mc:Choice>
              <mc:Fallback>
                <p:oleObj name="" r:id="rId1" imgW="19182715" imgH="8239760" progId="Photoshop.Image.13">
                  <p:embed/>
                  <p:pic>
                    <p:nvPicPr>
                      <p:cNvPr id="0" name="图片 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693420" y="1749425"/>
                        <a:ext cx="7757160" cy="32505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对象 1"/>
          <p:cNvGraphicFramePr/>
          <p:nvPr/>
        </p:nvGraphicFramePr>
        <p:xfrm>
          <a:off x="1558290" y="1640205"/>
          <a:ext cx="6300470" cy="37471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" r:id="rId1" imgW="17353915" imgH="10078085" progId="Photoshop.Image.13">
                  <p:embed/>
                </p:oleObj>
              </mc:Choice>
              <mc:Fallback>
                <p:oleObj name="" r:id="rId1" imgW="17353915" imgH="10078085" progId="Photoshop.Image.13">
                  <p:embed/>
                  <p:pic>
                    <p:nvPicPr>
                      <p:cNvPr id="0" name="图片 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558290" y="1640205"/>
                        <a:ext cx="6300470" cy="37471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对象 1"/>
          <p:cNvGraphicFramePr/>
          <p:nvPr/>
        </p:nvGraphicFramePr>
        <p:xfrm>
          <a:off x="2407285" y="971550"/>
          <a:ext cx="4082415" cy="56153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" r:id="rId1" imgW="10962640" imgH="14650085" progId="Photoshop.Image.13">
                  <p:embed/>
                </p:oleObj>
              </mc:Choice>
              <mc:Fallback>
                <p:oleObj name="" r:id="rId1" imgW="10962640" imgH="14650085" progId="Photoshop.Image.13">
                  <p:embed/>
                  <p:pic>
                    <p:nvPicPr>
                      <p:cNvPr id="0" name="图片 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407285" y="971550"/>
                        <a:ext cx="4082415" cy="56153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TAG_VERSION" val="1.0"/>
  <p:tag name="KSO_WM_TEMPLATE_CATEGORY" val="custom"/>
  <p:tag name="KSO_WM_TEMPLATE_INDEX" val="20189105"/>
</p:tagLst>
</file>

<file path=ppt/tags/tag10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1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2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3.xml><?xml version="1.0" encoding="utf-8"?>
<p:tagLst xmlns:p="http://schemas.openxmlformats.org/presentationml/2006/main">
  <p:tag name="KSO_WM_TEMPLATE_THUMBS_INDEX" val="1、3、5、13、18、19、22、8、9、24、25、"/>
  <p:tag name="KSO_WM_SLIDE_ID" val="custom20189105_1"/>
  <p:tag name="KSO_WM_SLIDE_TYPE" val="title"/>
  <p:tag name="KSO_WM_SLIDE_SUBTYPE" val="pureTxt"/>
  <p:tag name="KSO_WM_SLIDE_ITEM_CNT" val="2"/>
  <p:tag name="KSO_WM_SLIDE_INDEX" val="1"/>
  <p:tag name="KSO_WM_TAG_VERSION" val="1.0"/>
  <p:tag name="KSO_WM_BEAUTIFY_FLAG" val="#wm#"/>
  <p:tag name="KSO_WM_TEMPLATE_CATEGORY" val="custom"/>
  <p:tag name="KSO_WM_TEMPLATE_INDEX" val="20189105"/>
  <p:tag name="KSO_WM_SLIDE_LAYOUT" val="a_b"/>
  <p:tag name="KSO_WM_SLIDE_LAYOUT_CNT" val="1_1"/>
</p:tagLst>
</file>

<file path=ppt/tags/tag2.xml><?xml version="1.0" encoding="utf-8"?>
<p:tagLst xmlns:p="http://schemas.openxmlformats.org/presentationml/2006/main">
  <p:tag name="KSO_WM_TAG_VERSION" val="1.0"/>
  <p:tag name="KSO_WM_TEMPLATE_CATEGORY" val="custom"/>
  <p:tag name="KSO_WM_TEMPLATE_INDEX" val="20189105"/>
</p:tagLst>
</file>

<file path=ppt/tags/tag3.xml><?xml version="1.0" encoding="utf-8"?>
<p:tagLst xmlns:p="http://schemas.openxmlformats.org/presentationml/2006/main">
  <p:tag name="KSO_WM_BEAUTIFY_FLAG" val="#wm#"/>
  <p:tag name="KSO_WM_TAG_VERSION" val="1.0"/>
  <p:tag name="KSO_WM_TEMPLATE_INDEX" val="20189105"/>
  <p:tag name="KSO_WM_TEMPLATE_CATEGORY" val="custom"/>
  <p:tag name="KSO_WM_TEMPLATE_THUMBS_INDEX" val="1、3、5、13、18、19、22、8、9、24、25、"/>
</p:tagLst>
</file>

<file path=ppt/tags/tag4.xml><?xml version="1.0" encoding="utf-8"?>
<p:tagLst xmlns:p="http://schemas.openxmlformats.org/presentationml/2006/main">
  <p:tag name="KSO_WM_TEMPLATE_THUMBS_INDEX" val="1、3、5、13、18、19、22、8、9、24、25、"/>
  <p:tag name="KSO_WM_SLIDE_ID" val="custom20189105_1"/>
  <p:tag name="KSO_WM_SLIDE_TYPE" val="title"/>
  <p:tag name="KSO_WM_SLIDE_SUBTYPE" val="pureTxt"/>
  <p:tag name="KSO_WM_SLIDE_ITEM_CNT" val="2"/>
  <p:tag name="KSO_WM_SLIDE_INDEX" val="1"/>
  <p:tag name="KSO_WM_TAG_VERSION" val="1.0"/>
  <p:tag name="KSO_WM_BEAUTIFY_FLAG" val="#wm#"/>
  <p:tag name="KSO_WM_TEMPLATE_CATEGORY" val="custom"/>
  <p:tag name="KSO_WM_TEMPLATE_INDEX" val="20189105"/>
  <p:tag name="KSO_WM_SLIDE_LAYOUT" val="a_b"/>
  <p:tag name="KSO_WM_SLIDE_LAYOUT_CNT" val="1_1"/>
</p:tagLst>
</file>

<file path=ppt/tags/tag5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6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7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8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9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heme/theme1.xml><?xml version="1.0" encoding="utf-8"?>
<a:theme xmlns:a="http://schemas.openxmlformats.org/drawingml/2006/main" name="Office 主题​​">
  <a:themeElements>
    <a:clrScheme name="自定义 12">
      <a:dk1>
        <a:srgbClr val="000000"/>
      </a:dk1>
      <a:lt1>
        <a:srgbClr val="FFFFFF"/>
      </a:lt1>
      <a:dk2>
        <a:srgbClr val="FFDD9B"/>
      </a:dk2>
      <a:lt2>
        <a:srgbClr val="FFFFFF"/>
      </a:lt2>
      <a:accent1>
        <a:srgbClr val="FFDD9B"/>
      </a:accent1>
      <a:accent2>
        <a:srgbClr val="F1C499"/>
      </a:accent2>
      <a:accent3>
        <a:srgbClr val="E48734"/>
      </a:accent3>
      <a:accent4>
        <a:srgbClr val="FFCF72"/>
      </a:accent4>
      <a:accent5>
        <a:srgbClr val="D1EB9D"/>
      </a:accent5>
      <a:accent6>
        <a:srgbClr val="A6A6A6"/>
      </a:accent6>
      <a:hlink>
        <a:srgbClr val="0563C1"/>
      </a:hlink>
      <a:folHlink>
        <a:srgbClr val="954D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</Words>
  <Application>WPS 演示</Application>
  <PresentationFormat>宽屏</PresentationFormat>
  <Paragraphs>24</Paragraphs>
  <Slides>10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10</vt:i4>
      </vt:variant>
      <vt:variant>
        <vt:lpstr>幻灯片标题</vt:lpstr>
      </vt:variant>
      <vt:variant>
        <vt:i4>10</vt:i4>
      </vt:variant>
    </vt:vector>
  </HeadingPairs>
  <TitlesOfParts>
    <vt:vector size="28" baseType="lpstr">
      <vt:lpstr>Arial</vt:lpstr>
      <vt:lpstr>宋体</vt:lpstr>
      <vt:lpstr>Wingdings</vt:lpstr>
      <vt:lpstr>微软雅黑</vt:lpstr>
      <vt:lpstr>黑体</vt:lpstr>
      <vt:lpstr>Arial Unicode MS</vt:lpstr>
      <vt:lpstr>Calibri</vt:lpstr>
      <vt:lpstr>Office 主题​​</vt:lpstr>
      <vt:lpstr>Flash.Movie</vt:lpstr>
      <vt:lpstr>Photoshop.Image.13</vt:lpstr>
      <vt:lpstr>Flash.Movie</vt:lpstr>
      <vt:lpstr>Flash.Movie</vt:lpstr>
      <vt:lpstr>Flash.Movie</vt:lpstr>
      <vt:lpstr>Flash.Movie</vt:lpstr>
      <vt:lpstr>Photoshop.Image.13</vt:lpstr>
      <vt:lpstr>Photoshop.Image.13</vt:lpstr>
      <vt:lpstr>Photoshop.Image.13</vt:lpstr>
      <vt:lpstr>Photoshop.Image.13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Kingsoft</dc:creator>
  <cp:lastModifiedBy>从来不撩妹@</cp:lastModifiedBy>
  <cp:revision>10</cp:revision>
  <dcterms:created xsi:type="dcterms:W3CDTF">2018-08-03T09:00:00Z</dcterms:created>
  <dcterms:modified xsi:type="dcterms:W3CDTF">2018-09-26T05:35:51Z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2052-10.1.0.7520</vt:lpwstr>
  </property>
</Properties>
</file>