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70" r:id="rId7"/>
    <p:sldId id="266" r:id="rId8"/>
    <p:sldId id="271" r:id="rId9"/>
    <p:sldId id="272" r:id="rId10"/>
    <p:sldId id="273" r:id="rId11"/>
    <p:sldId id="274" r:id="rId12"/>
    <p:sldId id="268" r:id="rId13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image" Target="../media/image18.png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2.w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.xml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27.emf"/><Relationship Id="rId1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28.emf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29.emf"/><Relationship Id="rId1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30.emf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31.emf"/><Relationship Id="rId1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968625" y="2141855"/>
            <a:ext cx="36391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第二节课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8575" y="3345815"/>
            <a:ext cx="44405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玩转七巧板</a:t>
            </a:r>
            <a:endParaRPr lang="zh-CN" altLang="en-US" sz="54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42615" y="1021715"/>
            <a:ext cx="2859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10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曲形板组合</a:t>
            </a:r>
            <a:endParaRPr lang="zh-CN" altLang="en-US" sz="3200" b="1" spc="10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28595" y="3553460"/>
            <a:ext cx="36880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1500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中心板组合</a:t>
            </a:r>
            <a:endParaRPr lang="zh-CN" altLang="en-US" sz="4000" b="1" spc="1500" noProof="0" dirty="0">
              <a:ln>
                <a:noFill/>
              </a:ln>
              <a:solidFill>
                <a:srgbClr val="F5C852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688080" y="3566795"/>
            <a:ext cx="1575435" cy="3152140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3475355" y="1093470"/>
            <a:ext cx="1576070" cy="315341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6304280" y="4460240"/>
            <a:ext cx="1586865" cy="1102995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05" y="2092960"/>
            <a:ext cx="1163320" cy="1078865"/>
          </a:xfrm>
          <a:prstGeom prst="rect">
            <a:avLst/>
          </a:prstGeom>
        </p:spPr>
      </p:pic>
      <p:pic>
        <p:nvPicPr>
          <p:cNvPr id="10" name="图片 9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00000">
            <a:off x="1101725" y="4726940"/>
            <a:ext cx="1339215" cy="1034415"/>
          </a:xfrm>
          <a:prstGeom prst="rect">
            <a:avLst/>
          </a:prstGeom>
        </p:spPr>
      </p:pic>
      <p:pic>
        <p:nvPicPr>
          <p:cNvPr id="11" name="图片 10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805805" y="2280920"/>
            <a:ext cx="1082675" cy="690245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112635" y="2294890"/>
            <a:ext cx="1071245" cy="682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29560" y="1038225"/>
            <a:ext cx="34855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各版块组合方式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9600" y="2232025"/>
            <a:ext cx="2748915" cy="1298575"/>
            <a:chOff x="1139" y="5213"/>
            <a:chExt cx="5058" cy="2390"/>
          </a:xfrm>
        </p:grpSpPr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2611" y="4017"/>
              <a:ext cx="2390" cy="4783"/>
            </a:xfrm>
            <a:prstGeom prst="rect">
              <a:avLst/>
            </a:prstGeom>
          </p:spPr>
        </p:pic>
        <p:pic>
          <p:nvPicPr>
            <p:cNvPr id="10" name="图片 9" descr="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1139" y="5213"/>
              <a:ext cx="2109" cy="162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7226300" y="2453640"/>
            <a:ext cx="912495" cy="869315"/>
            <a:chOff x="11519" y="3121"/>
            <a:chExt cx="1801" cy="1716"/>
          </a:xfrm>
        </p:grpSpPr>
        <p:pic>
          <p:nvPicPr>
            <p:cNvPr id="11" name="图片 10" descr="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>
              <a:off x="11210" y="3442"/>
              <a:ext cx="1705" cy="1087"/>
            </a:xfrm>
            <a:prstGeom prst="rect">
              <a:avLst/>
            </a:prstGeom>
          </p:spPr>
        </p:pic>
        <p:pic>
          <p:nvPicPr>
            <p:cNvPr id="12" name="图片 11" descr="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1940" y="3427"/>
              <a:ext cx="1687" cy="107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446145" y="2232025"/>
            <a:ext cx="2905760" cy="1298575"/>
            <a:chOff x="5220" y="4313"/>
            <a:chExt cx="5752" cy="2569"/>
          </a:xfrm>
        </p:grpSpPr>
        <p:pic>
          <p:nvPicPr>
            <p:cNvPr id="8" name="图片 7" descr="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100000" flipH="1">
              <a:off x="8579" y="4313"/>
              <a:ext cx="2393" cy="1664"/>
            </a:xfrm>
            <a:prstGeom prst="rect">
              <a:avLst/>
            </a:prstGeom>
          </p:spPr>
        </p:pic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6461" y="3159"/>
              <a:ext cx="2481" cy="496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401955" y="4101465"/>
            <a:ext cx="2880995" cy="1350010"/>
            <a:chOff x="1387" y="5419"/>
            <a:chExt cx="5394" cy="2528"/>
          </a:xfrm>
        </p:grpSpPr>
        <p:pic>
          <p:nvPicPr>
            <p:cNvPr id="7" name="图片 6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3225" y="4391"/>
              <a:ext cx="2370" cy="4742"/>
            </a:xfrm>
            <a:prstGeom prst="rect">
              <a:avLst/>
            </a:prstGeom>
          </p:spPr>
        </p:pic>
        <p:pic>
          <p:nvPicPr>
            <p:cNvPr id="15" name="图片 14" descr="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00000">
              <a:off x="1147" y="5659"/>
              <a:ext cx="2109" cy="1629"/>
            </a:xfrm>
            <a:prstGeom prst="rect">
              <a:avLst/>
            </a:prstGeom>
          </p:spPr>
        </p:pic>
        <p:pic>
          <p:nvPicPr>
            <p:cNvPr id="16" name="图片 15" descr="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190" y="6205"/>
              <a:ext cx="1569" cy="1001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492500" y="4157980"/>
            <a:ext cx="2790190" cy="1326515"/>
            <a:chOff x="6284" y="5458"/>
            <a:chExt cx="5222" cy="2482"/>
          </a:xfrm>
        </p:grpSpPr>
        <p:pic>
          <p:nvPicPr>
            <p:cNvPr id="9" name="图片 8" descr="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4" y="5793"/>
              <a:ext cx="1832" cy="1699"/>
            </a:xfrm>
            <a:prstGeom prst="rect">
              <a:avLst/>
            </a:prstGeom>
          </p:spPr>
        </p:pic>
        <p:pic>
          <p:nvPicPr>
            <p:cNvPr id="18" name="图片 17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7782" y="4216"/>
              <a:ext cx="2482" cy="4966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6525260" y="4177665"/>
            <a:ext cx="2607310" cy="1303655"/>
            <a:chOff x="9230" y="953"/>
            <a:chExt cx="4966" cy="2482"/>
          </a:xfrm>
        </p:grpSpPr>
        <p:pic>
          <p:nvPicPr>
            <p:cNvPr id="20" name="图片 19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 flipH="1">
              <a:off x="10472" y="-289"/>
              <a:ext cx="2482" cy="4966"/>
            </a:xfrm>
            <a:prstGeom prst="rect">
              <a:avLst/>
            </a:prstGeom>
          </p:spPr>
        </p:pic>
        <p:pic>
          <p:nvPicPr>
            <p:cNvPr id="21" name="图片 20" descr="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>
              <a:off x="12372" y="1596"/>
              <a:ext cx="1705" cy="1087"/>
            </a:xfrm>
            <a:prstGeom prst="rect">
              <a:avLst/>
            </a:prstGeom>
          </p:spPr>
        </p:pic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01365" y="1038225"/>
            <a:ext cx="25419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藏尖角游戏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8196" name="Object 2"/>
          <p:cNvGraphicFramePr>
            <a:graphicFrameLocks noGrp="1"/>
          </p:cNvGraphicFramePr>
          <p:nvPr>
            <p:ph sz="quarter" idx="1"/>
          </p:nvPr>
        </p:nvGraphicFramePr>
        <p:xfrm>
          <a:off x="876300" y="2694305"/>
          <a:ext cx="1885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885950" imgH="937260" progId="Flash.Movie">
                  <p:embed/>
                </p:oleObj>
              </mc:Choice>
              <mc:Fallback>
                <p:oleObj name="" r:id="rId1" imgW="1885950" imgH="937260" progId="Flash.Movi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6300" y="2694305"/>
                        <a:ext cx="1885950" cy="9366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4"/>
          <p:cNvGraphicFramePr>
            <a:graphicFrameLocks noGrp="1"/>
          </p:cNvGraphicFramePr>
          <p:nvPr/>
        </p:nvGraphicFramePr>
        <p:xfrm>
          <a:off x="3852545" y="2066925"/>
          <a:ext cx="172243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711960" imgH="1930400" progId="Flash.Movie">
                  <p:embed/>
                </p:oleObj>
              </mc:Choice>
              <mc:Fallback>
                <p:oleObj name="" r:id="rId3" imgW="1711960" imgH="1930400" progId="Flash.Movi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2545" y="2066925"/>
                        <a:ext cx="1722438" cy="19431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5"/>
          <p:cNvGraphicFramePr>
            <a:graphicFrameLocks noGrp="1"/>
          </p:cNvGraphicFramePr>
          <p:nvPr/>
        </p:nvGraphicFramePr>
        <p:xfrm>
          <a:off x="5365750" y="5141913"/>
          <a:ext cx="292576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2926080" imgH="716280" progId="Flash.Movie">
                  <p:embed/>
                </p:oleObj>
              </mc:Choice>
              <mc:Fallback>
                <p:oleObj name="" r:id="rId5" imgW="2926080" imgH="716280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5750" y="5141913"/>
                        <a:ext cx="2925763" cy="7159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6"/>
          <p:cNvGraphicFramePr/>
          <p:nvPr/>
        </p:nvGraphicFramePr>
        <p:xfrm>
          <a:off x="1062038" y="4762500"/>
          <a:ext cx="24606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7" imgW="2459990" imgH="1149350" progId="Flash.Movie">
                  <p:embed/>
                </p:oleObj>
              </mc:Choice>
              <mc:Fallback>
                <p:oleObj name="" r:id="rId7" imgW="2459990" imgH="1149350" progId="Flash.Movi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2038" y="4762500"/>
                        <a:ext cx="2460625" cy="1149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对象 8206"/>
          <p:cNvGraphicFramePr/>
          <p:nvPr/>
        </p:nvGraphicFramePr>
        <p:xfrm>
          <a:off x="6665913" y="2399348"/>
          <a:ext cx="18732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9" imgW="3547745" imgH="2565400" progId="Flash.Movie">
                  <p:embed/>
                </p:oleObj>
              </mc:Choice>
              <mc:Fallback>
                <p:oleObj name="" r:id="rId9" imgW="3547745" imgH="2565400" progId="Flash.Movi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65913" y="2399348"/>
                        <a:ext cx="1873250" cy="1354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31620" y="4048125"/>
            <a:ext cx="7581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(1)</a:t>
            </a:r>
            <a:endParaRPr lang="en-US" altLang="zh-CN" sz="2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08170" y="4048125"/>
            <a:ext cx="7581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(2)</a:t>
            </a:r>
            <a:endParaRPr lang="en-US" altLang="zh-CN" sz="2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23760" y="4048125"/>
            <a:ext cx="7581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(3)</a:t>
            </a:r>
            <a:endParaRPr lang="en-US" altLang="zh-CN" sz="2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94535" y="6048375"/>
            <a:ext cx="7581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(4)</a:t>
            </a:r>
            <a:endParaRPr lang="en-US" altLang="zh-CN" sz="2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28435" y="6048375"/>
            <a:ext cx="7581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(5)</a:t>
            </a:r>
            <a:endParaRPr lang="en-US" altLang="zh-CN" sz="2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1370330" y="1348105"/>
          <a:ext cx="6403340" cy="428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1877040" imgH="8239760" progId="Photoshop.Image.13">
                  <p:embed/>
                </p:oleObj>
              </mc:Choice>
              <mc:Fallback>
                <p:oleObj name="" r:id="rId1" imgW="11877040" imgH="8239760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0330" y="1348105"/>
                        <a:ext cx="6403340" cy="428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1463040" y="1291590"/>
          <a:ext cx="6423025" cy="427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3705840" imgH="9163685" progId="Photoshop.Image.13">
                  <p:embed/>
                </p:oleObj>
              </mc:Choice>
              <mc:Fallback>
                <p:oleObj name="" r:id="rId1" imgW="13705840" imgH="91636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63040" y="1291590"/>
                        <a:ext cx="6423025" cy="4274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693420" y="1749425"/>
          <a:ext cx="7757160" cy="325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9182715" imgH="8239760" progId="Photoshop.Image.13">
                  <p:embed/>
                </p:oleObj>
              </mc:Choice>
              <mc:Fallback>
                <p:oleObj name="" r:id="rId1" imgW="19182715" imgH="8239760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3420" y="1749425"/>
                        <a:ext cx="7757160" cy="3250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1558290" y="1640205"/>
          <a:ext cx="6300470" cy="374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7353915" imgH="10078085" progId="Photoshop.Image.13">
                  <p:embed/>
                </p:oleObj>
              </mc:Choice>
              <mc:Fallback>
                <p:oleObj name="" r:id="rId1" imgW="17353915" imgH="100780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58290" y="1640205"/>
                        <a:ext cx="6300470" cy="3747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2407285" y="971550"/>
          <a:ext cx="4082415" cy="561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0962640" imgH="14650085" progId="Photoshop.Image.13">
                  <p:embed/>
                </p:oleObj>
              </mc:Choice>
              <mc:Fallback>
                <p:oleObj name="" r:id="rId1" imgW="10962640" imgH="146500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07285" y="971550"/>
                        <a:ext cx="4082415" cy="5615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3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WPS 演示</Application>
  <PresentationFormat>宽屏</PresentationFormat>
  <Paragraphs>24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Office 主题​​</vt:lpstr>
      <vt:lpstr>Flash.Movie</vt:lpstr>
      <vt:lpstr>Photoshop.Image.13</vt:lpstr>
      <vt:lpstr>Flash.Movie</vt:lpstr>
      <vt:lpstr>Flash.Movie</vt:lpstr>
      <vt:lpstr>Flash.Movie</vt:lpstr>
      <vt:lpstr>Flash.Movie</vt:lpstr>
      <vt:lpstr>Photoshop.Image.13</vt:lpstr>
      <vt:lpstr>Photoshop.Image.13</vt:lpstr>
      <vt:lpstr>Photoshop.Image.13</vt:lpstr>
      <vt:lpstr>Photoshop.Image.13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10</cp:revision>
  <dcterms:created xsi:type="dcterms:W3CDTF">2018-08-03T09:00:00Z</dcterms:created>
  <dcterms:modified xsi:type="dcterms:W3CDTF">2018-09-26T05:35:51Z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