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8" r:id="rId14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第三</a:t>
            </a:r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2375" y="3345815"/>
            <a:ext cx="44405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按样拼图</a:t>
            </a:r>
            <a:endParaRPr lang="zh-CN" altLang="en-US" sz="54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4598670"/>
            <a:ext cx="2145665" cy="1465580"/>
          </a:xfrm>
          <a:prstGeom prst="rect">
            <a:avLst/>
          </a:prstGeom>
        </p:spPr>
      </p:pic>
      <p:pic>
        <p:nvPicPr>
          <p:cNvPr id="8" name="图片 7" descr="矢量七巧板-恢复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2293620"/>
            <a:ext cx="2044700" cy="1395730"/>
          </a:xfrm>
          <a:prstGeom prst="rect">
            <a:avLst/>
          </a:prstGeom>
        </p:spPr>
      </p:pic>
      <p:pic>
        <p:nvPicPr>
          <p:cNvPr id="9" name="图片 8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90" y="4613275"/>
            <a:ext cx="2123440" cy="1450340"/>
          </a:xfrm>
          <a:prstGeom prst="rect">
            <a:avLst/>
          </a:prstGeom>
        </p:spPr>
      </p:pic>
      <p:pic>
        <p:nvPicPr>
          <p:cNvPr id="10" name="图片 9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35" y="2323465"/>
            <a:ext cx="1957705" cy="1336040"/>
          </a:xfrm>
          <a:prstGeom prst="rect">
            <a:avLst/>
          </a:prstGeom>
        </p:spPr>
      </p:pic>
      <p:pic>
        <p:nvPicPr>
          <p:cNvPr id="11" name="图片 10" descr="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0" y="4410710"/>
            <a:ext cx="1861820" cy="1663065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0" y="2130425"/>
            <a:ext cx="1822450" cy="1626235"/>
          </a:xfrm>
          <a:prstGeom prst="rect">
            <a:avLst/>
          </a:prstGeom>
        </p:spPr>
      </p:pic>
      <p:pic>
        <p:nvPicPr>
          <p:cNvPr id="14" name="图片 13" descr="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970" y="4316095"/>
            <a:ext cx="2197100" cy="2045335"/>
          </a:xfrm>
          <a:prstGeom prst="rect">
            <a:avLst/>
          </a:prstGeom>
        </p:spPr>
      </p:pic>
      <p:pic>
        <p:nvPicPr>
          <p:cNvPr id="15" name="图片 14" descr="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970" y="1893570"/>
            <a:ext cx="2124710" cy="19767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60725" y="1038225"/>
            <a:ext cx="2832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20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课外练习</a:t>
            </a:r>
            <a:endParaRPr lang="zh-CN" altLang="en-US" sz="3200" b="1" spc="20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55545" y="1038225"/>
            <a:ext cx="42659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按样拼图</a:t>
            </a:r>
            <a:r>
              <a:rPr lang="en-US" altLang="zh-CN" sz="3200" b="1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青蛙示例</a:t>
            </a:r>
            <a:endParaRPr lang="zh-CN" altLang="en-US" sz="3200" b="1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6785" y="2147570"/>
            <a:ext cx="2993390" cy="4420870"/>
            <a:chOff x="1491" y="3382"/>
            <a:chExt cx="4714" cy="6962"/>
          </a:xfrm>
        </p:grpSpPr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8900000" flipH="1">
              <a:off x="1491" y="5380"/>
              <a:ext cx="2481" cy="4964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 flipH="1">
              <a:off x="2677" y="3975"/>
              <a:ext cx="2482" cy="4966"/>
            </a:xfrm>
            <a:prstGeom prst="rect">
              <a:avLst/>
            </a:prstGeom>
          </p:spPr>
        </p:pic>
        <p:pic>
          <p:nvPicPr>
            <p:cNvPr id="8" name="图片 7" descr="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4088" y="6358"/>
              <a:ext cx="2499" cy="1737"/>
            </a:xfrm>
            <a:prstGeom prst="rect">
              <a:avLst/>
            </a:prstGeom>
          </p:spPr>
        </p:pic>
        <p:pic>
          <p:nvPicPr>
            <p:cNvPr id="9" name="图片 8" descr="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5" y="3476"/>
              <a:ext cx="1832" cy="1699"/>
            </a:xfrm>
            <a:prstGeom prst="rect">
              <a:avLst/>
            </a:prstGeom>
          </p:spPr>
        </p:pic>
        <p:pic>
          <p:nvPicPr>
            <p:cNvPr id="10" name="图片 9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00000">
              <a:off x="3991" y="7719"/>
              <a:ext cx="2203" cy="1702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4501" y="3382"/>
              <a:ext cx="1704" cy="1792"/>
              <a:chOff x="10792" y="3254"/>
              <a:chExt cx="1704" cy="1792"/>
            </a:xfrm>
          </p:grpSpPr>
          <p:pic>
            <p:nvPicPr>
              <p:cNvPr id="11" name="图片 10" descr="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0792" y="3254"/>
                <a:ext cx="1705" cy="1087"/>
              </a:xfrm>
              <a:prstGeom prst="rect">
                <a:avLst/>
              </a:prstGeom>
            </p:spPr>
          </p:pic>
          <p:pic>
            <p:nvPicPr>
              <p:cNvPr id="12" name="图片 11" descr="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10810" y="3972"/>
                <a:ext cx="1687" cy="1075"/>
              </a:xfrm>
              <a:prstGeom prst="rect">
                <a:avLst/>
              </a:prstGeom>
            </p:spPr>
          </p:pic>
        </p:grpSp>
      </p:grpSp>
      <p:pic>
        <p:nvPicPr>
          <p:cNvPr id="15" name="图片 14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900000" flipH="1">
            <a:off x="5237480" y="3416300"/>
            <a:ext cx="1575435" cy="3152140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990590" y="2524125"/>
            <a:ext cx="1576070" cy="3153410"/>
          </a:xfrm>
          <a:prstGeom prst="rect">
            <a:avLst/>
          </a:prstGeom>
        </p:spPr>
      </p:pic>
      <p:pic>
        <p:nvPicPr>
          <p:cNvPr id="17" name="图片 1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886575" y="4037330"/>
            <a:ext cx="1586865" cy="1102995"/>
          </a:xfrm>
          <a:prstGeom prst="rect">
            <a:avLst/>
          </a:prstGeom>
        </p:spPr>
      </p:pic>
      <p:pic>
        <p:nvPicPr>
          <p:cNvPr id="18" name="图片 17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920" y="2207260"/>
            <a:ext cx="1163320" cy="1078865"/>
          </a:xfrm>
          <a:prstGeom prst="rect">
            <a:avLst/>
          </a:prstGeom>
        </p:spPr>
      </p:pic>
      <p:pic>
        <p:nvPicPr>
          <p:cNvPr id="19" name="图片 1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6824980" y="4901565"/>
            <a:ext cx="1398905" cy="1080770"/>
          </a:xfrm>
          <a:prstGeom prst="rect">
            <a:avLst/>
          </a:prstGeom>
        </p:spPr>
      </p:pic>
      <p:pic>
        <p:nvPicPr>
          <p:cNvPr id="21" name="图片 20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48830" y="2147570"/>
            <a:ext cx="1082675" cy="690245"/>
          </a:xfrm>
          <a:prstGeom prst="rect">
            <a:avLst/>
          </a:prstGeom>
        </p:spPr>
      </p:pic>
      <p:pic>
        <p:nvPicPr>
          <p:cNvPr id="22" name="图片 21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160260" y="2603500"/>
            <a:ext cx="1071245" cy="682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1485900" y="1082675"/>
            <a:ext cx="5113020" cy="3986530"/>
            <a:chOff x="2520" y="3193"/>
            <a:chExt cx="8052" cy="6278"/>
          </a:xfrm>
        </p:grpSpPr>
        <p:pic>
          <p:nvPicPr>
            <p:cNvPr id="3" name="图片 2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3500000">
              <a:off x="3762" y="4036"/>
              <a:ext cx="2481" cy="4964"/>
            </a:xfrm>
            <a:prstGeom prst="rect">
              <a:avLst/>
            </a:prstGeom>
          </p:spPr>
        </p:pic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578" y="2311"/>
              <a:ext cx="2482" cy="4966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3429" y="7354"/>
              <a:ext cx="2499" cy="1737"/>
            </a:xfrm>
            <a:prstGeom prst="rect">
              <a:avLst/>
            </a:prstGeom>
          </p:spPr>
        </p:pic>
        <p:pic>
          <p:nvPicPr>
            <p:cNvPr id="13" name="图片 12" descr="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" y="3980"/>
              <a:ext cx="1832" cy="1699"/>
            </a:xfrm>
            <a:prstGeom prst="rect">
              <a:avLst/>
            </a:prstGeom>
          </p:spPr>
        </p:pic>
        <p:pic>
          <p:nvPicPr>
            <p:cNvPr id="24" name="图片 23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500000">
              <a:off x="4760" y="4246"/>
              <a:ext cx="2203" cy="1702"/>
            </a:xfrm>
            <a:prstGeom prst="rect">
              <a:avLst/>
            </a:prstGeom>
          </p:spPr>
        </p:pic>
        <p:pic>
          <p:nvPicPr>
            <p:cNvPr id="26" name="图片 25" descr="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598" y="3193"/>
              <a:ext cx="1705" cy="1087"/>
            </a:xfrm>
            <a:prstGeom prst="rect">
              <a:avLst/>
            </a:prstGeom>
          </p:spPr>
        </p:pic>
        <p:pic>
          <p:nvPicPr>
            <p:cNvPr id="27" name="图片 26" descr="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160000">
              <a:off x="5422" y="6116"/>
              <a:ext cx="1687" cy="1075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3703320" y="5221605"/>
            <a:ext cx="1971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手枪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62860" y="2820670"/>
            <a:ext cx="1575435" cy="315214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00000">
            <a:off x="4426585" y="576580"/>
            <a:ext cx="1576070" cy="315341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 flipH="1">
            <a:off x="2977515" y="3109595"/>
            <a:ext cx="1586865" cy="110299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5" y="817245"/>
            <a:ext cx="1163320" cy="1078865"/>
          </a:xfrm>
          <a:prstGeom prst="rect">
            <a:avLst/>
          </a:prstGeom>
        </p:spPr>
      </p:pic>
      <p:pic>
        <p:nvPicPr>
          <p:cNvPr id="24" name="图片 2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787775" y="2627630"/>
            <a:ext cx="1398905" cy="1080770"/>
          </a:xfrm>
          <a:prstGeom prst="rect">
            <a:avLst/>
          </a:prstGeom>
        </p:spPr>
      </p:pic>
      <p:pic>
        <p:nvPicPr>
          <p:cNvPr id="26" name="图片 2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55340" y="4712335"/>
            <a:ext cx="1082675" cy="690245"/>
          </a:xfrm>
          <a:prstGeom prst="rect">
            <a:avLst/>
          </a:prstGeom>
        </p:spPr>
      </p:pic>
      <p:pic>
        <p:nvPicPr>
          <p:cNvPr id="27" name="图片 2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75" y="4719955"/>
            <a:ext cx="1071245" cy="682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542665" y="5587365"/>
            <a:ext cx="1971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扫帚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900000" flipH="1">
            <a:off x="3719195" y="1756410"/>
            <a:ext cx="1575435" cy="315214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 flipH="1">
            <a:off x="3536950" y="2911475"/>
            <a:ext cx="1576070" cy="315341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5315" y="2627630"/>
            <a:ext cx="1586865" cy="110299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5" y="1556385"/>
            <a:ext cx="1163320" cy="1078865"/>
          </a:xfrm>
          <a:prstGeom prst="rect">
            <a:avLst/>
          </a:prstGeom>
        </p:spPr>
      </p:pic>
      <p:pic>
        <p:nvPicPr>
          <p:cNvPr id="24" name="图片 2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3041015" y="4424045"/>
            <a:ext cx="1398905" cy="1080770"/>
          </a:xfrm>
          <a:prstGeom prst="rect">
            <a:avLst/>
          </a:prstGeom>
        </p:spPr>
      </p:pic>
      <p:pic>
        <p:nvPicPr>
          <p:cNvPr id="26" name="图片 2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80000" flipH="1">
            <a:off x="4105910" y="812800"/>
            <a:ext cx="1082675" cy="690245"/>
          </a:xfrm>
          <a:prstGeom prst="rect">
            <a:avLst/>
          </a:prstGeom>
        </p:spPr>
      </p:pic>
      <p:pic>
        <p:nvPicPr>
          <p:cNvPr id="27" name="图片 2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725" y="1303655"/>
            <a:ext cx="1071245" cy="682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542665" y="5587365"/>
            <a:ext cx="1971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兔子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H="1" flipV="1">
            <a:off x="2843530" y="3191510"/>
            <a:ext cx="1575435" cy="315214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0000" flipH="1">
            <a:off x="4308475" y="1421765"/>
            <a:ext cx="1576070" cy="315341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4185920" y="3894455"/>
            <a:ext cx="1586865" cy="110299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75" y="964565"/>
            <a:ext cx="1163320" cy="1078865"/>
          </a:xfrm>
          <a:prstGeom prst="rect">
            <a:avLst/>
          </a:prstGeom>
        </p:spPr>
      </p:pic>
      <p:pic>
        <p:nvPicPr>
          <p:cNvPr id="24" name="图片 2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921250" y="3045460"/>
            <a:ext cx="1398905" cy="1080770"/>
          </a:xfrm>
          <a:prstGeom prst="rect">
            <a:avLst/>
          </a:prstGeom>
        </p:spPr>
      </p:pic>
      <p:pic>
        <p:nvPicPr>
          <p:cNvPr id="26" name="图片 2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60000" flipH="1">
            <a:off x="3886835" y="3346450"/>
            <a:ext cx="1082675" cy="690245"/>
          </a:xfrm>
          <a:prstGeom prst="rect">
            <a:avLst/>
          </a:prstGeom>
        </p:spPr>
      </p:pic>
      <p:pic>
        <p:nvPicPr>
          <p:cNvPr id="27" name="图片 2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0000">
            <a:off x="5448300" y="4132580"/>
            <a:ext cx="1071245" cy="682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228340" y="5587365"/>
            <a:ext cx="3119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擦地的人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091690" y="1307465"/>
            <a:ext cx="1575435" cy="315214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4150360" y="1776095"/>
            <a:ext cx="1576070" cy="315341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3081655" y="2465705"/>
            <a:ext cx="1586865" cy="110299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185" y="2774950"/>
            <a:ext cx="1163320" cy="1078865"/>
          </a:xfrm>
          <a:prstGeom prst="rect">
            <a:avLst/>
          </a:prstGeom>
        </p:spPr>
      </p:pic>
      <p:pic>
        <p:nvPicPr>
          <p:cNvPr id="24" name="图片 2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760" y="2064385"/>
            <a:ext cx="1398905" cy="1080770"/>
          </a:xfrm>
          <a:prstGeom prst="rect">
            <a:avLst/>
          </a:prstGeom>
        </p:spPr>
      </p:pic>
      <p:pic>
        <p:nvPicPr>
          <p:cNvPr id="26" name="图片 2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3485515" y="3681730"/>
            <a:ext cx="1082675" cy="690245"/>
          </a:xfrm>
          <a:prstGeom prst="rect">
            <a:avLst/>
          </a:prstGeom>
        </p:spPr>
      </p:pic>
      <p:pic>
        <p:nvPicPr>
          <p:cNvPr id="27" name="图片 2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944110" y="3685540"/>
            <a:ext cx="1071245" cy="682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156585" y="4958715"/>
            <a:ext cx="25450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推土机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700000" flipV="1">
            <a:off x="3672840" y="2017395"/>
            <a:ext cx="1575435" cy="315214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00000" flipH="1">
            <a:off x="3099435" y="1261745"/>
            <a:ext cx="1576070" cy="315341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97070" y="3267710"/>
            <a:ext cx="1586865" cy="110299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990" y="1433830"/>
            <a:ext cx="1163320" cy="1078865"/>
          </a:xfrm>
          <a:prstGeom prst="rect">
            <a:avLst/>
          </a:prstGeom>
        </p:spPr>
      </p:pic>
      <p:pic>
        <p:nvPicPr>
          <p:cNvPr id="24" name="图片 2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160905" y="2993390"/>
            <a:ext cx="1398905" cy="1080770"/>
          </a:xfrm>
          <a:prstGeom prst="rect">
            <a:avLst/>
          </a:prstGeom>
        </p:spPr>
      </p:pic>
      <p:pic>
        <p:nvPicPr>
          <p:cNvPr id="26" name="图片 2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440000" flipH="1">
            <a:off x="2052320" y="3674110"/>
            <a:ext cx="1082675" cy="690245"/>
          </a:xfrm>
          <a:prstGeom prst="rect">
            <a:avLst/>
          </a:prstGeom>
        </p:spPr>
      </p:pic>
      <p:pic>
        <p:nvPicPr>
          <p:cNvPr id="27" name="图片 2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555615" y="3462020"/>
            <a:ext cx="1071245" cy="6826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012440" y="4939665"/>
            <a:ext cx="3119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(“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么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字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101340" y="200025"/>
            <a:ext cx="2548255" cy="5737225"/>
            <a:chOff x="4974" y="-118"/>
            <a:chExt cx="4359" cy="9813"/>
          </a:xfrm>
        </p:grpSpPr>
        <p:pic>
          <p:nvPicPr>
            <p:cNvPr id="3" name="图片 2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8900000" flipH="1" flipV="1">
              <a:off x="4974" y="1018"/>
              <a:ext cx="2481" cy="4964"/>
            </a:xfrm>
            <a:prstGeom prst="rect">
              <a:avLst/>
            </a:prstGeom>
          </p:spPr>
        </p:pic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14" y="4523"/>
              <a:ext cx="2482" cy="4966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6835" y="2333"/>
              <a:ext cx="2499" cy="1737"/>
            </a:xfrm>
            <a:prstGeom prst="rect">
              <a:avLst/>
            </a:prstGeom>
          </p:spPr>
        </p:pic>
        <p:pic>
          <p:nvPicPr>
            <p:cNvPr id="13" name="图片 12" descr="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9" y="7997"/>
              <a:ext cx="1832" cy="1699"/>
            </a:xfrm>
            <a:prstGeom prst="rect">
              <a:avLst/>
            </a:prstGeom>
          </p:spPr>
        </p:pic>
        <p:pic>
          <p:nvPicPr>
            <p:cNvPr id="24" name="图片 23" descr="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700000" flipH="1">
              <a:off x="6163" y="4178"/>
              <a:ext cx="2203" cy="1702"/>
            </a:xfrm>
            <a:prstGeom prst="rect">
              <a:avLst/>
            </a:prstGeom>
          </p:spPr>
        </p:pic>
        <p:pic>
          <p:nvPicPr>
            <p:cNvPr id="26" name="图片 25" descr="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 flipH="1">
              <a:off x="5874" y="1632"/>
              <a:ext cx="1705" cy="1087"/>
            </a:xfrm>
            <a:prstGeom prst="rect">
              <a:avLst/>
            </a:prstGeom>
          </p:spPr>
        </p:pic>
        <p:pic>
          <p:nvPicPr>
            <p:cNvPr id="27" name="图片 26" descr="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6580" y="188"/>
              <a:ext cx="1687" cy="1075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3340100" y="5911850"/>
            <a:ext cx="1971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火炬</a:t>
            </a:r>
            <a:r>
              <a:rPr lang="en-US" altLang="zh-CN" sz="4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4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>宽屏</PresentationFormat>
  <Paragraphs>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黑体</vt:lpstr>
      <vt:lpstr>Comic Sans MS</vt:lpstr>
      <vt:lpstr>苹方 粗体</vt:lpstr>
      <vt:lpstr>MS PGothic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8</cp:revision>
  <dcterms:created xsi:type="dcterms:W3CDTF">2018-08-03T09:00:00Z</dcterms:created>
  <dcterms:modified xsi:type="dcterms:W3CDTF">2018-09-18T03:26:47Z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