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9" r:id="rId6"/>
    <p:sldId id="269" r:id="rId7"/>
    <p:sldId id="270" r:id="rId8"/>
    <p:sldId id="271" r:id="rId9"/>
    <p:sldId id="272" r:id="rId10"/>
    <p:sldId id="275" r:id="rId11"/>
    <p:sldId id="276" r:id="rId12"/>
    <p:sldId id="277" r:id="rId13"/>
    <p:sldId id="268" r:id="rId14"/>
  </p:sldIdLst>
  <p:sldSz cx="9144000" cy="6858000" type="screen4x3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2609"/>
    <a:srgbClr val="F5C852"/>
    <a:srgbClr val="FC6C0B"/>
    <a:srgbClr val="0273A6"/>
    <a:srgbClr val="F4323D"/>
    <a:srgbClr val="2BD3C6"/>
    <a:srgbClr val="977DB0"/>
    <a:srgbClr val="B2DA21"/>
    <a:srgbClr val="FFC525"/>
    <a:srgbClr val="F7AB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9156" y="1279287"/>
            <a:ext cx="4605433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image" Target="../media/image14.png"/><Relationship Id="rId7" Type="http://schemas.openxmlformats.org/officeDocument/2006/relationships/image" Target="../media/image13.png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2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image" Target="../media/image4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53910" y="-16510"/>
            <a:ext cx="1990090" cy="165163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905" y="3542665"/>
            <a:ext cx="1446530" cy="149542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90230" y="2713990"/>
            <a:ext cx="953770" cy="93281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780" y="5419090"/>
            <a:ext cx="1734185" cy="111125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820" y="4516755"/>
            <a:ext cx="1420495" cy="97409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420" y="557530"/>
            <a:ext cx="2011045" cy="1344930"/>
          </a:xfrm>
          <a:prstGeom prst="rect">
            <a:avLst/>
          </a:prstGeom>
        </p:spPr>
      </p:pic>
      <p:pic>
        <p:nvPicPr>
          <p:cNvPr id="18" name="图片 17" descr="logo (2)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9" name="文本框 18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56035" y="333375"/>
            <a:ext cx="7830000" cy="58324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/>
        </p:nvSpPr>
        <p:spPr>
          <a:xfrm>
            <a:off x="863441" y="471805"/>
            <a:ext cx="1048226" cy="139763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89044" y="0"/>
            <a:ext cx="1554956" cy="17246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828540"/>
            <a:ext cx="1446371" cy="204500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639" y="2540635"/>
            <a:ext cx="3234214" cy="11652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04791" y="3817871"/>
            <a:ext cx="953497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675" y="5926919"/>
            <a:ext cx="586763" cy="51724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956" y="697230"/>
            <a:ext cx="806768" cy="7112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0" t="44680" r="11450"/>
          <a:stretch>
            <a:fillRect/>
          </a:stretch>
        </p:blipFill>
        <p:spPr>
          <a:xfrm>
            <a:off x="403384" y="1763395"/>
            <a:ext cx="3733324" cy="510222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671" y="4104640"/>
            <a:ext cx="1096328" cy="966470"/>
          </a:xfrm>
          <a:prstGeom prst="rect">
            <a:avLst/>
          </a:prstGeom>
        </p:spPr>
      </p:pic>
      <p:sp>
        <p:nvSpPr>
          <p:cNvPr id="15" name="等腰三角形 14"/>
          <p:cNvSpPr/>
          <p:nvPr/>
        </p:nvSpPr>
        <p:spPr>
          <a:xfrm rot="7200000">
            <a:off x="1768316" y="1424940"/>
            <a:ext cx="209550" cy="2794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31669" y="3642774"/>
            <a:ext cx="3630590" cy="567079"/>
          </a:xfrm>
        </p:spPr>
        <p:txBody>
          <a:bodyPr bIns="0" anchor="b" anchorCtr="0">
            <a:normAutofit/>
          </a:bodyPr>
          <a:lstStyle>
            <a:lvl1pPr algn="l"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4"/>
          </p:nvPr>
        </p:nvSpPr>
        <p:spPr>
          <a:xfrm>
            <a:off x="4631157" y="4273130"/>
            <a:ext cx="3630590" cy="398314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1" name="图片 10" descr="logo (2)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2" name="文本框 11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rgbClr val="B18C6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18650" y="4138071"/>
            <a:ext cx="4814024" cy="769798"/>
          </a:xfrm>
          <a:prstGeom prst="rect">
            <a:avLst/>
          </a:prstGeom>
          <a:noFill/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594" y="1660391"/>
            <a:ext cx="687532" cy="78387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424" y="2180113"/>
            <a:ext cx="1052659" cy="180341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76499" y="4424084"/>
            <a:ext cx="1000533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756" y="1042598"/>
            <a:ext cx="1327163" cy="116992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793" y="5875437"/>
            <a:ext cx="1327163" cy="116992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330" y="2215343"/>
            <a:ext cx="586763" cy="517246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95488" y="3477584"/>
            <a:ext cx="5153025" cy="767390"/>
          </a:xfrm>
        </p:spPr>
        <p:txBody>
          <a:bodyPr anchor="t" anchorCtr="0">
            <a:normAutofit/>
          </a:bodyPr>
          <a:lstStyle>
            <a:lvl1pPr algn="ctr">
              <a:defRPr sz="4000" b="1">
                <a:solidFill>
                  <a:schemeClr val="accent3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56034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950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7830000" cy="136800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56035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56034" y="2716271"/>
            <a:ext cx="3834000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6823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6820" y="2716271"/>
            <a:ext cx="3834001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3132000" cy="162000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3895144" y="334800"/>
            <a:ext cx="4590000" cy="583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6100" y="2111473"/>
            <a:ext cx="3132000" cy="4053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346932" y="333375"/>
            <a:ext cx="1134000" cy="5832000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56100" y="334800"/>
            <a:ext cx="6588000" cy="5832000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3.xml"/><Relationship Id="rId13" Type="http://schemas.openxmlformats.org/officeDocument/2006/relationships/tags" Target="../tags/tag2.xml"/><Relationship Id="rId12" Type="http://schemas.openxmlformats.org/officeDocument/2006/relationships/tags" Target="../tags/tag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57000" y="333375"/>
            <a:ext cx="7830000" cy="1366838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57000" y="1854000"/>
            <a:ext cx="7830000" cy="43200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59807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87000" y="6349833"/>
            <a:ext cx="2970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9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3.xml"/><Relationship Id="rId4" Type="http://schemas.openxmlformats.org/officeDocument/2006/relationships/image" Target="../media/image30.wmf"/><Relationship Id="rId3" Type="http://schemas.openxmlformats.org/officeDocument/2006/relationships/oleObject" Target="../embeddings/oleObject16.bin"/><Relationship Id="rId2" Type="http://schemas.openxmlformats.org/officeDocument/2006/relationships/image" Target="../media/image29.wmf"/><Relationship Id="rId1" Type="http://schemas.openxmlformats.org/officeDocument/2006/relationships/oleObject" Target="../embeddings/oleObject15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5.xml"/><Relationship Id="rId2" Type="http://schemas.openxmlformats.org/officeDocument/2006/relationships/image" Target="../media/image15.wmf"/><Relationship Id="rId1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2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6.xml"/><Relationship Id="rId2" Type="http://schemas.openxmlformats.org/officeDocument/2006/relationships/image" Target="../media/image16.wmf"/><Relationship Id="rId1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3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7.xml"/><Relationship Id="rId4" Type="http://schemas.openxmlformats.org/officeDocument/2006/relationships/image" Target="../media/image18.wmf"/><Relationship Id="rId3" Type="http://schemas.openxmlformats.org/officeDocument/2006/relationships/oleObject" Target="../embeddings/oleObject4.bin"/><Relationship Id="rId2" Type="http://schemas.openxmlformats.org/officeDocument/2006/relationships/image" Target="../media/image17.wmf"/><Relationship Id="rId1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4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8.xml"/><Relationship Id="rId4" Type="http://schemas.openxmlformats.org/officeDocument/2006/relationships/image" Target="../media/image20.wmf"/><Relationship Id="rId3" Type="http://schemas.openxmlformats.org/officeDocument/2006/relationships/oleObject" Target="../embeddings/oleObject6.bin"/><Relationship Id="rId2" Type="http://schemas.openxmlformats.org/officeDocument/2006/relationships/image" Target="../media/image19.wmf"/><Relationship Id="rId1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5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9.xml"/><Relationship Id="rId4" Type="http://schemas.openxmlformats.org/officeDocument/2006/relationships/image" Target="../media/image22.wmf"/><Relationship Id="rId3" Type="http://schemas.openxmlformats.org/officeDocument/2006/relationships/oleObject" Target="../embeddings/oleObject8.bin"/><Relationship Id="rId2" Type="http://schemas.openxmlformats.org/officeDocument/2006/relationships/image" Target="../media/image21.wmf"/><Relationship Id="rId1" Type="http://schemas.openxmlformats.org/officeDocument/2006/relationships/oleObject" Target="../embeddings/oleObject7.bin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6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.xml"/><Relationship Id="rId4" Type="http://schemas.openxmlformats.org/officeDocument/2006/relationships/image" Target="../media/image24.wmf"/><Relationship Id="rId3" Type="http://schemas.openxmlformats.org/officeDocument/2006/relationships/oleObject" Target="../embeddings/oleObject10.bin"/><Relationship Id="rId2" Type="http://schemas.openxmlformats.org/officeDocument/2006/relationships/image" Target="../media/image23.wmf"/><Relationship Id="rId1" Type="http://schemas.openxmlformats.org/officeDocument/2006/relationships/oleObject" Target="../embeddings/oleObject9.bin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7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.xml"/><Relationship Id="rId4" Type="http://schemas.openxmlformats.org/officeDocument/2006/relationships/image" Target="../media/image26.wmf"/><Relationship Id="rId3" Type="http://schemas.openxmlformats.org/officeDocument/2006/relationships/oleObject" Target="../embeddings/oleObject12.bin"/><Relationship Id="rId2" Type="http://schemas.openxmlformats.org/officeDocument/2006/relationships/image" Target="../media/image25.wmf"/><Relationship Id="rId1" Type="http://schemas.openxmlformats.org/officeDocument/2006/relationships/oleObject" Target="../embeddings/oleObject11.bin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8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2.xml"/><Relationship Id="rId4" Type="http://schemas.openxmlformats.org/officeDocument/2006/relationships/image" Target="../media/image28.wmf"/><Relationship Id="rId3" Type="http://schemas.openxmlformats.org/officeDocument/2006/relationships/oleObject" Target="../embeddings/oleObject14.bin"/><Relationship Id="rId2" Type="http://schemas.openxmlformats.org/officeDocument/2006/relationships/image" Target="../media/image27.wmf"/><Relationship Id="rId1" Type="http://schemas.openxmlformats.org/officeDocument/2006/relationships/oleObject" Target="../embeddings/oleObject1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文本框 2054"/>
          <p:cNvSpPr txBox="1"/>
          <p:nvPr/>
        </p:nvSpPr>
        <p:spPr>
          <a:xfrm>
            <a:off x="2968625" y="2141855"/>
            <a:ext cx="3639185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5400" b="1" spc="1000" dirty="0">
                <a:solidFill>
                  <a:schemeClr val="accent2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第六</a:t>
            </a:r>
            <a:r>
              <a:rPr lang="zh-CN" altLang="en-US" sz="5400" b="1" spc="1000" dirty="0">
                <a:solidFill>
                  <a:schemeClr val="accent2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节课</a:t>
            </a:r>
            <a:endParaRPr lang="zh-CN" altLang="en-US" sz="5400" b="1" spc="1000" dirty="0">
              <a:solidFill>
                <a:schemeClr val="accent2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68400" y="3483610"/>
            <a:ext cx="738695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32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按图分解3</a:t>
            </a:r>
            <a:r>
              <a:rPr lang="en-US" altLang="zh-CN" sz="32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—</a:t>
            </a:r>
            <a:r>
              <a:rPr lang="zh-CN" altLang="en-US" sz="32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sz="32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32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）文字符号</a:t>
            </a:r>
            <a:endParaRPr lang="zh-CN" altLang="en-US" sz="3200" b="1" spc="1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0483" name="内容占位符 20482"/>
          <p:cNvGraphicFramePr/>
          <p:nvPr>
            <p:ph sz="half" idx="1"/>
          </p:nvPr>
        </p:nvGraphicFramePr>
        <p:xfrm>
          <a:off x="1790700" y="1931353"/>
          <a:ext cx="2089150" cy="299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" r:id="rId1" imgW="2088515" imgH="2995295" progId="Flash.Movie">
                  <p:embed/>
                </p:oleObj>
              </mc:Choice>
              <mc:Fallback>
                <p:oleObj name="" r:id="rId1" imgW="2088515" imgH="2995295" progId="Flash.Movie">
                  <p:embed/>
                  <p:pic>
                    <p:nvPicPr>
                      <p:cNvPr id="0" name="图片 308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790700" y="1931353"/>
                        <a:ext cx="2089150" cy="2995612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5" name="内容占位符 20484"/>
          <p:cNvGraphicFramePr/>
          <p:nvPr>
            <p:ph sz="half" idx="2"/>
          </p:nvPr>
        </p:nvGraphicFramePr>
        <p:xfrm>
          <a:off x="5116195" y="1430020"/>
          <a:ext cx="2174240" cy="34969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" r:id="rId3" imgW="2170430" imgH="3457575" progId="Flash.Movie">
                  <p:embed/>
                </p:oleObj>
              </mc:Choice>
              <mc:Fallback>
                <p:oleObj name="" r:id="rId3" imgW="2170430" imgH="3457575" progId="Flash.Movie">
                  <p:embed/>
                  <p:pic>
                    <p:nvPicPr>
                      <p:cNvPr id="0" name="图片 308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16195" y="1430020"/>
                        <a:ext cx="2174240" cy="349694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543810" y="2696845"/>
            <a:ext cx="4985385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6600" b="1" spc="2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谢谢观赏</a:t>
            </a:r>
            <a:endParaRPr lang="zh-CN" altLang="en-US" sz="6600" b="1" spc="2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" name="对象 2"/>
          <p:cNvGraphicFramePr/>
          <p:nvPr/>
        </p:nvGraphicFramePr>
        <p:xfrm>
          <a:off x="2356485" y="1543368"/>
          <a:ext cx="4144963" cy="365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" r:id="rId1" imgW="3827780" imgH="3374390" progId="Flash.Movie">
                  <p:embed/>
                </p:oleObj>
              </mc:Choice>
              <mc:Fallback>
                <p:oleObj name="" r:id="rId1" imgW="3827780" imgH="3374390" progId="Flash.Movie">
                  <p:embed/>
                  <p:pic>
                    <p:nvPicPr>
                      <p:cNvPr id="0" name="图片 3089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356485" y="1543368"/>
                        <a:ext cx="4144963" cy="365442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5123" name="对象 5122"/>
          <p:cNvGraphicFramePr/>
          <p:nvPr/>
        </p:nvGraphicFramePr>
        <p:xfrm>
          <a:off x="2548255" y="2106613"/>
          <a:ext cx="3806825" cy="337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" r:id="rId1" imgW="3806190" imgH="3374390" progId="Flash.Movie">
                  <p:embed/>
                </p:oleObj>
              </mc:Choice>
              <mc:Fallback>
                <p:oleObj name="" r:id="rId1" imgW="3806190" imgH="3374390" progId="Flash.Movie">
                  <p:embed/>
                  <p:pic>
                    <p:nvPicPr>
                      <p:cNvPr id="0" name="图片 3090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548255" y="2106613"/>
                        <a:ext cx="3806825" cy="337502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3387725" y="1169670"/>
            <a:ext cx="247904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000" b="1" spc="5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划分割线</a:t>
            </a:r>
            <a:endParaRPr lang="zh-CN" altLang="en-US" sz="4000" b="1" spc="500" noProof="0" dirty="0">
              <a:ln>
                <a:noFill/>
              </a:ln>
              <a:solidFill>
                <a:srgbClr val="FD2609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550160" y="1177925"/>
            <a:ext cx="420116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000" b="1" spc="5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拼摆和</a:t>
            </a:r>
            <a:r>
              <a:rPr lang="zh-CN" altLang="en-US" sz="4000" b="1" spc="5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划分割线</a:t>
            </a:r>
            <a:endParaRPr lang="zh-CN" altLang="en-US" sz="4000" b="1" spc="500" noProof="0" dirty="0">
              <a:ln>
                <a:noFill/>
              </a:ln>
              <a:solidFill>
                <a:srgbClr val="FD2609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graphicFrame>
        <p:nvGraphicFramePr>
          <p:cNvPr id="6148" name="内容占位符 6147"/>
          <p:cNvGraphicFramePr/>
          <p:nvPr>
            <p:ph sz="half" idx="1"/>
          </p:nvPr>
        </p:nvGraphicFramePr>
        <p:xfrm>
          <a:off x="1071880" y="2430780"/>
          <a:ext cx="3039110" cy="35064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" r:id="rId1" imgW="2839085" imgH="3275330" progId="Flash.Movie">
                  <p:embed/>
                </p:oleObj>
              </mc:Choice>
              <mc:Fallback>
                <p:oleObj name="" r:id="rId1" imgW="2839085" imgH="3275330" progId="Flash.Movie">
                  <p:embed/>
                  <p:pic>
                    <p:nvPicPr>
                      <p:cNvPr id="0" name="图片 3086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071880" y="2430780"/>
                        <a:ext cx="3039110" cy="350647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内容占位符 6153"/>
          <p:cNvGraphicFramePr/>
          <p:nvPr>
            <p:ph sz="half" idx="2"/>
          </p:nvPr>
        </p:nvGraphicFramePr>
        <p:xfrm>
          <a:off x="5030470" y="2341880"/>
          <a:ext cx="3115945" cy="35953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" r:id="rId3" imgW="2856230" imgH="3295015" progId="Flash.Movie">
                  <p:embed/>
                </p:oleObj>
              </mc:Choice>
              <mc:Fallback>
                <p:oleObj name="" r:id="rId3" imgW="2856230" imgH="3295015" progId="Flash.Movie">
                  <p:embed/>
                  <p:pic>
                    <p:nvPicPr>
                      <p:cNvPr id="0" name="图片 3087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030470" y="2341880"/>
                        <a:ext cx="3115945" cy="359537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4339" name="内容占位符 14338"/>
          <p:cNvGraphicFramePr/>
          <p:nvPr>
            <p:ph sz="half" idx="1"/>
          </p:nvPr>
        </p:nvGraphicFramePr>
        <p:xfrm>
          <a:off x="1305243" y="1720850"/>
          <a:ext cx="2435225" cy="3679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1" imgW="2434590" imgH="3679825" progId="Flash.Movie">
                  <p:embed/>
                </p:oleObj>
              </mc:Choice>
              <mc:Fallback>
                <p:oleObj name="" r:id="rId1" imgW="2434590" imgH="3679825" progId="Flash.Movie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305243" y="1720850"/>
                        <a:ext cx="2435225" cy="367982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1" name="内容占位符 14340"/>
          <p:cNvGraphicFramePr/>
          <p:nvPr>
            <p:ph sz="half" idx="2"/>
          </p:nvPr>
        </p:nvGraphicFramePr>
        <p:xfrm>
          <a:off x="4838700" y="1720850"/>
          <a:ext cx="2983865" cy="4277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3" imgW="2880360" imgH="4299585" progId="Flash.Movie">
                  <p:embed/>
                </p:oleObj>
              </mc:Choice>
              <mc:Fallback>
                <p:oleObj name="" r:id="rId3" imgW="2880360" imgH="4299585" progId="Flash.Movie">
                  <p:embed/>
                  <p:pic>
                    <p:nvPicPr>
                      <p:cNvPr id="0" name="图片 307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38700" y="1720850"/>
                        <a:ext cx="2983865" cy="427736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1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7171" name="内容占位符 7170"/>
          <p:cNvGraphicFramePr/>
          <p:nvPr>
            <p:ph sz="half" idx="1"/>
          </p:nvPr>
        </p:nvGraphicFramePr>
        <p:xfrm>
          <a:off x="807403" y="1816418"/>
          <a:ext cx="3519487" cy="286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1" imgW="3519805" imgH="2867660" progId="Flash.Movie">
                  <p:embed/>
                </p:oleObj>
              </mc:Choice>
              <mc:Fallback>
                <p:oleObj name="" r:id="rId1" imgW="3519805" imgH="2867660" progId="Flash.Movie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807403" y="1816418"/>
                        <a:ext cx="3519487" cy="286702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3" name="内容占位符 7172"/>
          <p:cNvGraphicFramePr/>
          <p:nvPr>
            <p:ph sz="half" idx="2"/>
          </p:nvPr>
        </p:nvGraphicFramePr>
        <p:xfrm>
          <a:off x="4897755" y="1762760"/>
          <a:ext cx="3652520" cy="363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" r:id="rId3" imgW="3519805" imgH="3476625" progId="Flash.Movie">
                  <p:embed/>
                </p:oleObj>
              </mc:Choice>
              <mc:Fallback>
                <p:oleObj name="" r:id="rId3" imgW="3519805" imgH="3476625" progId="Flash.Movie">
                  <p:embed/>
                  <p:pic>
                    <p:nvPicPr>
                      <p:cNvPr id="0" name="图片 3080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97755" y="1762760"/>
                        <a:ext cx="3652520" cy="363220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3315" name="内容占位符 13314"/>
          <p:cNvGraphicFramePr/>
          <p:nvPr>
            <p:ph sz="half" idx="1"/>
          </p:nvPr>
        </p:nvGraphicFramePr>
        <p:xfrm>
          <a:off x="1144270" y="1916113"/>
          <a:ext cx="2695575" cy="331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1" imgW="2694940" imgH="3315335" progId="Flash.Movie">
                  <p:embed/>
                </p:oleObj>
              </mc:Choice>
              <mc:Fallback>
                <p:oleObj name="" r:id="rId1" imgW="2694940" imgH="3315335" progId="Flash.Movie">
                  <p:embed/>
                  <p:pic>
                    <p:nvPicPr>
                      <p:cNvPr id="0" name="图片 3077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144270" y="1916113"/>
                        <a:ext cx="2695575" cy="331470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7" name="内容占位符 13316"/>
          <p:cNvGraphicFramePr/>
          <p:nvPr>
            <p:ph sz="half" idx="2"/>
          </p:nvPr>
        </p:nvGraphicFramePr>
        <p:xfrm>
          <a:off x="4846320" y="1261745"/>
          <a:ext cx="3446780" cy="40913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" r:id="rId3" imgW="3352165" imgH="3914775" progId="Flash.Movie">
                  <p:embed/>
                </p:oleObj>
              </mc:Choice>
              <mc:Fallback>
                <p:oleObj name="" r:id="rId3" imgW="3352165" imgH="3914775" progId="Flash.Movie">
                  <p:embed/>
                  <p:pic>
                    <p:nvPicPr>
                      <p:cNvPr id="0" name="图片 308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46320" y="1261745"/>
                        <a:ext cx="3446780" cy="409130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内容占位符 12290"/>
          <p:cNvGraphicFramePr/>
          <p:nvPr>
            <p:ph sz="half" idx="1"/>
          </p:nvPr>
        </p:nvGraphicFramePr>
        <p:xfrm>
          <a:off x="646430" y="1916113"/>
          <a:ext cx="3536950" cy="313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" r:id="rId1" imgW="3537585" imgH="3136900" progId="Flash.Movie">
                  <p:embed/>
                </p:oleObj>
              </mc:Choice>
              <mc:Fallback>
                <p:oleObj name="" r:id="rId1" imgW="3537585" imgH="3136900" progId="Flash.Movie">
                  <p:embed/>
                  <p:pic>
                    <p:nvPicPr>
                      <p:cNvPr id="0" name="图片 308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646430" y="1916113"/>
                        <a:ext cx="3536950" cy="313690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3" name="内容占位符 12292"/>
          <p:cNvGraphicFramePr/>
          <p:nvPr>
            <p:ph sz="half" idx="2"/>
          </p:nvPr>
        </p:nvGraphicFramePr>
        <p:xfrm>
          <a:off x="4814570" y="1916430"/>
          <a:ext cx="3616325" cy="35680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" r:id="rId3" imgW="3552190" imgH="3570605" progId="Flash.Movie">
                  <p:embed/>
                </p:oleObj>
              </mc:Choice>
              <mc:Fallback>
                <p:oleObj name="" r:id="rId3" imgW="3552190" imgH="3570605" progId="Flash.Movie">
                  <p:embed/>
                  <p:pic>
                    <p:nvPicPr>
                      <p:cNvPr id="0" name="图片 308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14570" y="1916430"/>
                        <a:ext cx="3616325" cy="356806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1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8435" name="内容占位符 18434"/>
          <p:cNvGraphicFramePr/>
          <p:nvPr>
            <p:ph sz="half" idx="1"/>
          </p:nvPr>
        </p:nvGraphicFramePr>
        <p:xfrm>
          <a:off x="1045845" y="1645285"/>
          <a:ext cx="3263900" cy="380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" r:id="rId1" imgW="3263900" imgH="3800475" progId="Flash.Movie">
                  <p:embed/>
                </p:oleObj>
              </mc:Choice>
              <mc:Fallback>
                <p:oleObj name="" r:id="rId1" imgW="3263900" imgH="3800475" progId="Flash.Movie">
                  <p:embed/>
                  <p:pic>
                    <p:nvPicPr>
                      <p:cNvPr id="0" name="图片 308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045845" y="1645285"/>
                        <a:ext cx="3263900" cy="380047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7" name="内容占位符 18436"/>
          <p:cNvGraphicFramePr/>
          <p:nvPr>
            <p:ph sz="half" idx="2"/>
          </p:nvPr>
        </p:nvGraphicFramePr>
        <p:xfrm>
          <a:off x="4934585" y="1645285"/>
          <a:ext cx="3661410" cy="398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3" imgW="3637280" imgH="3981450" progId="Flash.Movie">
                  <p:embed/>
                </p:oleObj>
              </mc:Choice>
              <mc:Fallback>
                <p:oleObj name="" r:id="rId3" imgW="3637280" imgH="3981450" progId="Flash.Movie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34585" y="1645285"/>
                        <a:ext cx="3661410" cy="398145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10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1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2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3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4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2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TEMPLATE_INDEX" val="20189105"/>
  <p:tag name="KSO_WM_TEMPLATE_CATEGORY" val="custom"/>
  <p:tag name="KSO_WM_TEMPLATE_THUMBS_INDEX" val="1、3、5、13、18、19、22、8、9、24、25、"/>
</p:tagLst>
</file>

<file path=ppt/tags/tag4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5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6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7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8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9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heme/theme1.xml><?xml version="1.0" encoding="utf-8"?>
<a:theme xmlns:a="http://schemas.openxmlformats.org/drawingml/2006/main" name="Office 主题​​">
  <a:themeElements>
    <a:clrScheme name="自定义 12">
      <a:dk1>
        <a:srgbClr val="000000"/>
      </a:dk1>
      <a:lt1>
        <a:srgbClr val="FFFFFF"/>
      </a:lt1>
      <a:dk2>
        <a:srgbClr val="FFDD9B"/>
      </a:dk2>
      <a:lt2>
        <a:srgbClr val="FFFFFF"/>
      </a:lt2>
      <a:accent1>
        <a:srgbClr val="FFDD9B"/>
      </a:accent1>
      <a:accent2>
        <a:srgbClr val="F1C499"/>
      </a:accent2>
      <a:accent3>
        <a:srgbClr val="E48734"/>
      </a:accent3>
      <a:accent4>
        <a:srgbClr val="FFCF72"/>
      </a:accent4>
      <a:accent5>
        <a:srgbClr val="D1EB9D"/>
      </a:accent5>
      <a:accent6>
        <a:srgbClr val="A6A6A6"/>
      </a:accent6>
      <a:hlink>
        <a:srgbClr val="0563C1"/>
      </a:hlink>
      <a:folHlink>
        <a:srgbClr val="954D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</Words>
  <Application>WPS 演示</Application>
  <PresentationFormat>宽屏</PresentationFormat>
  <Paragraphs>10</Paragraphs>
  <Slides>11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16</vt:i4>
      </vt:variant>
      <vt:variant>
        <vt:lpstr>幻灯片标题</vt:lpstr>
      </vt:variant>
      <vt:variant>
        <vt:i4>11</vt:i4>
      </vt:variant>
    </vt:vector>
  </HeadingPairs>
  <TitlesOfParts>
    <vt:vector size="36" baseType="lpstr">
      <vt:lpstr>Arial</vt:lpstr>
      <vt:lpstr>宋体</vt:lpstr>
      <vt:lpstr>Wingdings</vt:lpstr>
      <vt:lpstr>微软雅黑</vt:lpstr>
      <vt:lpstr>黑体</vt:lpstr>
      <vt:lpstr>MS PGothic</vt:lpstr>
      <vt:lpstr>Arial Unicode MS</vt:lpstr>
      <vt:lpstr>Calibri</vt:lpstr>
      <vt:lpstr>Office 主题​​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Flash.Movie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Kingsoft</dc:creator>
  <cp:lastModifiedBy>从来不撩妹@</cp:lastModifiedBy>
  <cp:revision>9</cp:revision>
  <dcterms:created xsi:type="dcterms:W3CDTF">2018-08-03T09:00:00Z</dcterms:created>
  <dcterms:modified xsi:type="dcterms:W3CDTF">2018-09-18T07:40:32Z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