
<file path=[Content_Types].xml><?xml version="1.0" encoding="utf-8"?>
<Types xmlns="http://schemas.openxmlformats.org/package/2006/content-types">
  <Default Extension="vml" ContentType="application/vnd.openxmlformats-officedocument.vmlDrawing"/>
  <Default Extension="bin" ContentType="application/vnd.openxmlformats-officedocument.oleObject"/>
  <Default Extension="png" ContentType="image/png"/>
  <Default Extension="wmf" ContentType="image/x-wmf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sldIdLst>
    <p:sldId id="256" r:id="rId3"/>
    <p:sldId id="257" r:id="rId5"/>
    <p:sldId id="259" r:id="rId6"/>
    <p:sldId id="269" r:id="rId7"/>
    <p:sldId id="270" r:id="rId8"/>
    <p:sldId id="271" r:id="rId9"/>
    <p:sldId id="272" r:id="rId10"/>
    <p:sldId id="275" r:id="rId11"/>
    <p:sldId id="276" r:id="rId12"/>
    <p:sldId id="277" r:id="rId13"/>
    <p:sldId id="268" r:id="rId14"/>
  </p:sldIdLst>
  <p:sldSz cx="9144000" cy="6858000" type="screen4x3"/>
  <p:notesSz cx="7103745" cy="10234295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D2609"/>
    <a:srgbClr val="F5C852"/>
    <a:srgbClr val="FC6C0B"/>
    <a:srgbClr val="0273A6"/>
    <a:srgbClr val="F4323D"/>
    <a:srgbClr val="2BD3C6"/>
    <a:srgbClr val="977DB0"/>
    <a:srgbClr val="B2DA21"/>
    <a:srgbClr val="FFC525"/>
    <a:srgbClr val="F7AB4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7" Type="http://schemas.openxmlformats.org/officeDocument/2006/relationships/tableStyles" Target="tableStyles.xml"/><Relationship Id="rId16" Type="http://schemas.openxmlformats.org/officeDocument/2006/relationships/viewProps" Target="viewProps.xml"/><Relationship Id="rId15" Type="http://schemas.openxmlformats.org/officeDocument/2006/relationships/presProps" Target="presProps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5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6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18.wmf"/><Relationship Id="rId1" Type="http://schemas.openxmlformats.org/officeDocument/2006/relationships/image" Target="../media/image17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20.wmf"/><Relationship Id="rId1" Type="http://schemas.openxmlformats.org/officeDocument/2006/relationships/image" Target="../media/image19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22.wmf"/><Relationship Id="rId1" Type="http://schemas.openxmlformats.org/officeDocument/2006/relationships/image" Target="../media/image21.wmf"/></Relationships>
</file>

<file path=ppt/drawings/_rels/vmlDrawing6.vml.rels><?xml version="1.0" encoding="UTF-8" standalone="yes"?>
<Relationships xmlns="http://schemas.openxmlformats.org/package/2006/relationships"><Relationship Id="rId2" Type="http://schemas.openxmlformats.org/officeDocument/2006/relationships/image" Target="../media/image24.wmf"/><Relationship Id="rId1" Type="http://schemas.openxmlformats.org/officeDocument/2006/relationships/image" Target="../media/image23.wmf"/></Relationships>
</file>

<file path=ppt/drawings/_rels/vmlDrawing7.vml.rels><?xml version="1.0" encoding="UTF-8" standalone="yes"?>
<Relationships xmlns="http://schemas.openxmlformats.org/package/2006/relationships"><Relationship Id="rId2" Type="http://schemas.openxmlformats.org/officeDocument/2006/relationships/image" Target="../media/image26.wmf"/><Relationship Id="rId1" Type="http://schemas.openxmlformats.org/officeDocument/2006/relationships/image" Target="../media/image25.wmf"/></Relationships>
</file>

<file path=ppt/drawings/_rels/vmlDrawing8.vml.rels><?xml version="1.0" encoding="UTF-8" standalone="yes"?>
<Relationships xmlns="http://schemas.openxmlformats.org/package/2006/relationships"><Relationship Id="rId2" Type="http://schemas.openxmlformats.org/officeDocument/2006/relationships/image" Target="../media/image28.wmf"/><Relationship Id="rId1" Type="http://schemas.openxmlformats.org/officeDocument/2006/relationships/image" Target="../media/image27.wmf"/></Relationships>
</file>

<file path=ppt/drawings/_rels/vmlDrawing9.vml.rels><?xml version="1.0" encoding="UTF-8" standalone="yes"?>
<Relationships xmlns="http://schemas.openxmlformats.org/package/2006/relationships"><Relationship Id="rId2" Type="http://schemas.openxmlformats.org/officeDocument/2006/relationships/image" Target="../media/image30.wmf"/><Relationship Id="rId1" Type="http://schemas.openxmlformats.org/officeDocument/2006/relationships/image" Target="../media/image29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4023812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A48B96-639E-45A3-A0BA-2464DFDB1FA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249156" y="1279287"/>
            <a:ext cx="4605433" cy="34540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710375" y="4925254"/>
            <a:ext cx="5682996" cy="402975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4023812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837353-30EB-4A48-80EB-173D804AEFB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7" Type="http://schemas.openxmlformats.org/officeDocument/2006/relationships/image" Target="../media/image6.png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9" Type="http://schemas.openxmlformats.org/officeDocument/2006/relationships/image" Target="../media/image5.png"/><Relationship Id="rId8" Type="http://schemas.openxmlformats.org/officeDocument/2006/relationships/image" Target="../media/image14.png"/><Relationship Id="rId7" Type="http://schemas.openxmlformats.org/officeDocument/2006/relationships/image" Target="../media/image13.png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12.png"/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7" Type="http://schemas.openxmlformats.org/officeDocument/2006/relationships/image" Target="../media/image4.png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图片 7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7153910" y="-16510"/>
            <a:ext cx="1990090" cy="1651635"/>
          </a:xfrm>
          <a:prstGeom prst="rect">
            <a:avLst/>
          </a:prstGeom>
        </p:spPr>
      </p:pic>
      <p:pic>
        <p:nvPicPr>
          <p:cNvPr id="9" name="图片 8"/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-1905" y="3542665"/>
            <a:ext cx="1446530" cy="1495425"/>
          </a:xfrm>
          <a:prstGeom prst="rect">
            <a:avLst/>
          </a:prstGeom>
        </p:spPr>
      </p:pic>
      <p:pic>
        <p:nvPicPr>
          <p:cNvPr id="11" name="图片 10"/>
          <p:cNvPicPr>
            <a:picLocks noChangeAspect="1"/>
          </p:cNvPicPr>
          <p:nvPr userDrawn="1"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8190230" y="2713990"/>
            <a:ext cx="953770" cy="932815"/>
          </a:xfrm>
          <a:prstGeom prst="rect">
            <a:avLst/>
          </a:prstGeom>
        </p:spPr>
      </p:pic>
      <p:pic>
        <p:nvPicPr>
          <p:cNvPr id="12" name="图片 11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30780" y="5419090"/>
            <a:ext cx="1734185" cy="1111250"/>
          </a:xfrm>
          <a:prstGeom prst="rect">
            <a:avLst/>
          </a:prstGeom>
        </p:spPr>
      </p:pic>
      <p:pic>
        <p:nvPicPr>
          <p:cNvPr id="15" name="图片 14"/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87820" y="4516755"/>
            <a:ext cx="1420495" cy="974090"/>
          </a:xfrm>
          <a:prstGeom prst="rect">
            <a:avLst/>
          </a:prstGeom>
        </p:spPr>
      </p:pic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pic>
        <p:nvPicPr>
          <p:cNvPr id="17" name="图片 16"/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95420" y="557530"/>
            <a:ext cx="2011045" cy="1344930"/>
          </a:xfrm>
          <a:prstGeom prst="rect">
            <a:avLst/>
          </a:prstGeom>
        </p:spPr>
      </p:pic>
      <p:pic>
        <p:nvPicPr>
          <p:cNvPr id="18" name="图片 17" descr="logo (2)"/>
          <p:cNvPicPr>
            <a:picLocks noChangeAspect="1"/>
          </p:cNvPicPr>
          <p:nvPr userDrawn="1"/>
        </p:nvPicPr>
        <p:blipFill>
          <a:blip r:embed="rId7"/>
          <a:stretch>
            <a:fillRect/>
          </a:stretch>
        </p:blipFill>
        <p:spPr>
          <a:xfrm>
            <a:off x="401320" y="275590"/>
            <a:ext cx="639445" cy="655955"/>
          </a:xfrm>
          <a:prstGeom prst="rect">
            <a:avLst/>
          </a:prstGeom>
        </p:spPr>
      </p:pic>
      <p:sp>
        <p:nvSpPr>
          <p:cNvPr id="19" name="文本框 18"/>
          <p:cNvSpPr txBox="1"/>
          <p:nvPr userDrawn="1"/>
        </p:nvSpPr>
        <p:spPr>
          <a:xfrm>
            <a:off x="1173480" y="419735"/>
            <a:ext cx="1351280" cy="36830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zh-CN" altLang="en-US" b="1" spc="500">
                <a:solidFill>
                  <a:schemeClr val="accent3"/>
                </a:solidFill>
                <a:uFillTx/>
                <a:latin typeface="微软雅黑" panose="020B0503020204020204" charset="-122"/>
                <a:ea typeface="微软雅黑" panose="020B0503020204020204" charset="-122"/>
              </a:rPr>
              <a:t>七巧科技</a:t>
            </a:r>
            <a:endParaRPr lang="zh-CN" altLang="en-US" b="1" spc="500">
              <a:solidFill>
                <a:schemeClr val="accent3"/>
              </a:solidFill>
              <a:uFillTx/>
              <a:latin typeface="微软雅黑" panose="020B0503020204020204" charset="-122"/>
              <a:ea typeface="微软雅黑" panose="020B0503020204020204" charset="-122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</p:nvPr>
        </p:nvSpPr>
        <p:spPr>
          <a:xfrm>
            <a:off x="656035" y="333375"/>
            <a:ext cx="7830000" cy="5832475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末尾幻灯片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椭圆 5"/>
          <p:cNvSpPr/>
          <p:nvPr/>
        </p:nvSpPr>
        <p:spPr>
          <a:xfrm>
            <a:off x="863441" y="471805"/>
            <a:ext cx="1048226" cy="1397635"/>
          </a:xfrm>
          <a:prstGeom prst="ellipse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pic>
        <p:nvPicPr>
          <p:cNvPr id="7" name="图片 6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7589044" y="0"/>
            <a:ext cx="1554956" cy="1724660"/>
          </a:xfrm>
          <a:prstGeom prst="rect">
            <a:avLst/>
          </a:prstGeom>
        </p:spPr>
      </p:pic>
      <p:pic>
        <p:nvPicPr>
          <p:cNvPr id="8" name="图片 7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0" y="4828540"/>
            <a:ext cx="1446371" cy="2045001"/>
          </a:xfrm>
          <a:prstGeom prst="rect">
            <a:avLst/>
          </a:prstGeom>
        </p:spPr>
      </p:pic>
      <p:pic>
        <p:nvPicPr>
          <p:cNvPr id="9" name="图片 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29639" y="2540635"/>
            <a:ext cx="3234214" cy="1165225"/>
          </a:xfrm>
          <a:prstGeom prst="rect">
            <a:avLst/>
          </a:prstGeom>
        </p:spPr>
      </p:pic>
      <p:pic>
        <p:nvPicPr>
          <p:cNvPr id="10" name="图片 9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8204791" y="3817871"/>
            <a:ext cx="953497" cy="1169926"/>
          </a:xfrm>
          <a:prstGeom prst="rect">
            <a:avLst/>
          </a:prstGeom>
        </p:spPr>
      </p:pic>
      <p:pic>
        <p:nvPicPr>
          <p:cNvPr id="11" name="图片 10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17675" y="5926919"/>
            <a:ext cx="586763" cy="517246"/>
          </a:xfrm>
          <a:prstGeom prst="rect">
            <a:avLst/>
          </a:prstGeom>
        </p:spPr>
      </p:pic>
      <p:pic>
        <p:nvPicPr>
          <p:cNvPr id="12" name="图片 11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97956" y="697230"/>
            <a:ext cx="806768" cy="711200"/>
          </a:xfrm>
          <a:prstGeom prst="rect">
            <a:avLst/>
          </a:prstGeom>
        </p:spPr>
      </p:pic>
      <p:pic>
        <p:nvPicPr>
          <p:cNvPr id="13" name="图片 12"/>
          <p:cNvPicPr>
            <a:picLocks noChangeAspect="1"/>
          </p:cNvPicPr>
          <p:nvPr/>
        </p:nvPicPr>
        <p:blipFill rotWithShape="1"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450" t="44680" r="11450"/>
          <a:stretch>
            <a:fillRect/>
          </a:stretch>
        </p:blipFill>
        <p:spPr>
          <a:xfrm>
            <a:off x="403384" y="1763395"/>
            <a:ext cx="3733324" cy="5102225"/>
          </a:xfrm>
          <a:prstGeom prst="rect">
            <a:avLst/>
          </a:prstGeom>
        </p:spPr>
      </p:pic>
      <p:pic>
        <p:nvPicPr>
          <p:cNvPr id="14" name="图片 13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65671" y="4104640"/>
            <a:ext cx="1096328" cy="966470"/>
          </a:xfrm>
          <a:prstGeom prst="rect">
            <a:avLst/>
          </a:prstGeom>
        </p:spPr>
      </p:pic>
      <p:sp>
        <p:nvSpPr>
          <p:cNvPr id="15" name="等腰三角形 14"/>
          <p:cNvSpPr/>
          <p:nvPr/>
        </p:nvSpPr>
        <p:spPr>
          <a:xfrm rot="7200000">
            <a:off x="1768316" y="1424940"/>
            <a:ext cx="209550" cy="279400"/>
          </a:xfrm>
          <a:prstGeom prst="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631669" y="3642774"/>
            <a:ext cx="3630590" cy="567079"/>
          </a:xfrm>
        </p:spPr>
        <p:txBody>
          <a:bodyPr bIns="0" anchor="b" anchorCtr="0">
            <a:normAutofit/>
          </a:bodyPr>
          <a:lstStyle>
            <a:lvl1pPr algn="l">
              <a:defRPr sz="2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19" name="文本占位符 18"/>
          <p:cNvSpPr>
            <a:spLocks noGrp="1"/>
          </p:cNvSpPr>
          <p:nvPr>
            <p:ph type="body" sz="quarter" idx="14"/>
          </p:nvPr>
        </p:nvSpPr>
        <p:spPr>
          <a:xfrm>
            <a:off x="4631157" y="4273130"/>
            <a:ext cx="3630590" cy="398314"/>
          </a:xfrm>
        </p:spPr>
        <p:txBody>
          <a:bodyPr>
            <a:normAutofit/>
          </a:bodyPr>
          <a:lstStyle>
            <a:lvl1pPr marL="0" indent="0">
              <a:lnSpc>
                <a:spcPct val="120000"/>
              </a:lnSpc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pic>
        <p:nvPicPr>
          <p:cNvPr id="11" name="图片 10" descr="logo (2)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01320" y="275590"/>
            <a:ext cx="639445" cy="655955"/>
          </a:xfrm>
          <a:prstGeom prst="rect">
            <a:avLst/>
          </a:prstGeom>
        </p:spPr>
      </p:pic>
      <p:sp>
        <p:nvSpPr>
          <p:cNvPr id="12" name="文本框 11"/>
          <p:cNvSpPr txBox="1"/>
          <p:nvPr userDrawn="1"/>
        </p:nvSpPr>
        <p:spPr>
          <a:xfrm>
            <a:off x="1173480" y="419735"/>
            <a:ext cx="1351280" cy="36830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zh-CN" altLang="en-US" b="1" spc="500">
                <a:solidFill>
                  <a:schemeClr val="accent3"/>
                </a:solidFill>
                <a:uFillTx/>
                <a:latin typeface="微软雅黑" panose="020B0503020204020204" charset="-122"/>
                <a:ea typeface="微软雅黑" panose="020B0503020204020204" charset="-122"/>
              </a:rPr>
              <a:t>七巧科技</a:t>
            </a:r>
            <a:endParaRPr lang="zh-CN" altLang="en-US" b="1" spc="500">
              <a:solidFill>
                <a:schemeClr val="accent3"/>
              </a:solidFill>
              <a:uFillTx/>
              <a:latin typeface="微软雅黑" panose="020B0503020204020204" charset="-122"/>
              <a:ea typeface="微软雅黑" panose="020B0503020204020204" charset="-122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节标题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图片 6"/>
          <p:cNvPicPr>
            <a:picLocks noChangeAspect="1"/>
          </p:cNvPicPr>
          <p:nvPr/>
        </p:nvPicPr>
        <p:blipFill rotWithShape="1">
          <a:blip r:embed="rId2" cstate="print">
            <a:duotone>
              <a:prstClr val="black"/>
              <a:srgbClr val="B18C60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118650" y="4138071"/>
            <a:ext cx="4814024" cy="769798"/>
          </a:xfrm>
          <a:prstGeom prst="rect">
            <a:avLst/>
          </a:prstGeom>
          <a:noFill/>
        </p:spPr>
      </p:pic>
      <p:pic>
        <p:nvPicPr>
          <p:cNvPr id="8" name="图片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86594" y="1660391"/>
            <a:ext cx="687532" cy="783871"/>
          </a:xfrm>
          <a:prstGeom prst="rect">
            <a:avLst/>
          </a:prstGeom>
        </p:spPr>
      </p:pic>
      <p:pic>
        <p:nvPicPr>
          <p:cNvPr id="9" name="图片 8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-3424" y="2180113"/>
            <a:ext cx="1052659" cy="1803410"/>
          </a:xfrm>
          <a:prstGeom prst="rect">
            <a:avLst/>
          </a:prstGeom>
        </p:spPr>
      </p:pic>
      <p:pic>
        <p:nvPicPr>
          <p:cNvPr id="10" name="图片 9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8176499" y="4424084"/>
            <a:ext cx="1000533" cy="1169926"/>
          </a:xfrm>
          <a:prstGeom prst="rect">
            <a:avLst/>
          </a:prstGeom>
        </p:spPr>
      </p:pic>
      <p:pic>
        <p:nvPicPr>
          <p:cNvPr id="11" name="图片 10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58756" y="1042598"/>
            <a:ext cx="1327163" cy="1169926"/>
          </a:xfrm>
          <a:prstGeom prst="rect">
            <a:avLst/>
          </a:prstGeom>
        </p:spPr>
      </p:pic>
      <p:pic>
        <p:nvPicPr>
          <p:cNvPr id="12" name="图片 11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80793" y="5875437"/>
            <a:ext cx="1327163" cy="1169926"/>
          </a:xfrm>
          <a:prstGeom prst="rect">
            <a:avLst/>
          </a:prstGeom>
        </p:spPr>
      </p:pic>
      <p:pic>
        <p:nvPicPr>
          <p:cNvPr id="13" name="图片 12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73330" y="2215343"/>
            <a:ext cx="586763" cy="517246"/>
          </a:xfrm>
          <a:prstGeom prst="rect">
            <a:avLst/>
          </a:prstGeom>
        </p:spPr>
      </p:pic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995488" y="3477584"/>
            <a:ext cx="5153025" cy="767390"/>
          </a:xfrm>
        </p:spPr>
        <p:txBody>
          <a:bodyPr anchor="t" anchorCtr="0">
            <a:normAutofit/>
          </a:bodyPr>
          <a:lstStyle>
            <a:lvl1pPr algn="ctr">
              <a:defRPr sz="4000" b="1">
                <a:solidFill>
                  <a:schemeClr val="accent3"/>
                </a:solidFill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56034" y="1854200"/>
            <a:ext cx="3834000" cy="4321175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950" y="1854200"/>
            <a:ext cx="3834000" cy="4321175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56100" y="334800"/>
            <a:ext cx="7830000" cy="1368000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56035" y="1854298"/>
            <a:ext cx="3834000" cy="7200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56034" y="2716271"/>
            <a:ext cx="3834000" cy="3456000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6823" y="1854298"/>
            <a:ext cx="3834000" cy="7200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6820" y="2716271"/>
            <a:ext cx="3834001" cy="3456000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56100" y="334800"/>
            <a:ext cx="3132000" cy="1620000"/>
          </a:xfrm>
        </p:spPr>
        <p:txBody>
          <a:bodyPr anchor="t" anchorCtr="0">
            <a:normAutofit/>
          </a:bodyPr>
          <a:lstStyle>
            <a:lvl1pPr>
              <a:defRPr sz="4000"/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图片占位符 2"/>
          <p:cNvSpPr>
            <a:spLocks noGrp="1" noChangeAspect="1"/>
          </p:cNvSpPr>
          <p:nvPr>
            <p:ph type="pic" idx="1"/>
          </p:nvPr>
        </p:nvSpPr>
        <p:spPr>
          <a:xfrm>
            <a:off x="3895144" y="334800"/>
            <a:ext cx="4590000" cy="58320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56100" y="2111473"/>
            <a:ext cx="3132000" cy="4053600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7346932" y="333375"/>
            <a:ext cx="1134000" cy="5832000"/>
          </a:xfrm>
        </p:spPr>
        <p:txBody>
          <a:bodyPr vert="eaVert">
            <a:normAutofit/>
          </a:bodyPr>
          <a:lstStyle>
            <a:lvl1pPr>
              <a:defRPr sz="3600"/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56100" y="334800"/>
            <a:ext cx="6588000" cy="5832000"/>
          </a:xfrm>
        </p:spPr>
        <p:txBody>
          <a:bodyPr vert="eaVert"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5" Type="http://schemas.openxmlformats.org/officeDocument/2006/relationships/theme" Target="../theme/theme1.xml"/><Relationship Id="rId14" Type="http://schemas.openxmlformats.org/officeDocument/2006/relationships/tags" Target="../tags/tag3.xml"/><Relationship Id="rId13" Type="http://schemas.openxmlformats.org/officeDocument/2006/relationships/tags" Target="../tags/tag2.xml"/><Relationship Id="rId12" Type="http://schemas.openxmlformats.org/officeDocument/2006/relationships/tags" Target="../tags/tag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  <p:custDataLst>
              <p:tags r:id="rId12"/>
            </p:custDataLst>
          </p:nvPr>
        </p:nvSpPr>
        <p:spPr>
          <a:xfrm>
            <a:off x="657000" y="333375"/>
            <a:ext cx="7830000" cy="1366838"/>
          </a:xfrm>
          <a:prstGeom prst="rect">
            <a:avLst/>
          </a:prstGeom>
        </p:spPr>
        <p:txBody>
          <a:bodyPr vert="horz" lIns="91440" tIns="45720" rIns="91440" bIns="46800" rtlCol="0" anchor="t" anchorCtr="0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13"/>
            </p:custDataLst>
          </p:nvPr>
        </p:nvSpPr>
        <p:spPr>
          <a:xfrm>
            <a:off x="657000" y="1854000"/>
            <a:ext cx="7830000" cy="4320000"/>
          </a:xfrm>
          <a:prstGeom prst="rect">
            <a:avLst/>
          </a:prstGeom>
        </p:spPr>
        <p:txBody>
          <a:bodyPr vert="horz" lIns="91440" tIns="45720" rIns="91440" bIns="46800" rtlCol="0" anchor="t" anchorCtr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659807" y="6349833"/>
            <a:ext cx="2025000" cy="316800"/>
          </a:xfrm>
          <a:prstGeom prst="rect">
            <a:avLst/>
          </a:prstGeom>
        </p:spPr>
        <p:txBody>
          <a:bodyPr vert="horz" lIns="91440" tIns="45720" rIns="91440" bIns="46800" rtlCol="0" anchor="t" anchorCtr="0">
            <a:normAutofit/>
          </a:bodyPr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087000" y="6349833"/>
            <a:ext cx="2970000" cy="316800"/>
          </a:xfrm>
          <a:prstGeom prst="rect">
            <a:avLst/>
          </a:prstGeom>
        </p:spPr>
        <p:txBody>
          <a:bodyPr vert="horz" lIns="91440" tIns="45720" rIns="91440" bIns="46800" rtlCol="0" anchor="t" anchorCtr="0">
            <a:normAutofit/>
          </a:bodyPr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457950" y="6349833"/>
            <a:ext cx="2025000" cy="316800"/>
          </a:xfrm>
          <a:prstGeom prst="rect">
            <a:avLst/>
          </a:prstGeom>
        </p:spPr>
        <p:txBody>
          <a:bodyPr vert="horz" lIns="91440" tIns="45720" rIns="91440" bIns="46800" rtlCol="0" anchor="t" anchorCtr="0">
            <a:normAutofit/>
          </a:bodyPr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7" name="KSO_TEMPLATE" hidden="1"/>
          <p:cNvSpPr/>
          <p:nvPr>
            <p:custDataLst>
              <p:tags r:id="rId14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120000"/>
        </a:lnSpc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4.xml"/></Relationships>
</file>

<file path=ppt/slides/_rels/slide10.xml.rels><?xml version="1.0" encoding="UTF-8" standalone="yes"?>
<Relationships xmlns="http://schemas.openxmlformats.org/package/2006/relationships"><Relationship Id="rId7" Type="http://schemas.openxmlformats.org/officeDocument/2006/relationships/vmlDrawing" Target="../drawings/vmlDrawing9.vml"/><Relationship Id="rId6" Type="http://schemas.openxmlformats.org/officeDocument/2006/relationships/slideLayout" Target="../slideLayouts/slideLayout2.xml"/><Relationship Id="rId5" Type="http://schemas.openxmlformats.org/officeDocument/2006/relationships/tags" Target="../tags/tag13.xml"/><Relationship Id="rId4" Type="http://schemas.openxmlformats.org/officeDocument/2006/relationships/image" Target="../media/image30.wmf"/><Relationship Id="rId3" Type="http://schemas.openxmlformats.org/officeDocument/2006/relationships/oleObject" Target="../embeddings/oleObject16.bin"/><Relationship Id="rId2" Type="http://schemas.openxmlformats.org/officeDocument/2006/relationships/image" Target="../media/image29.wmf"/><Relationship Id="rId1" Type="http://schemas.openxmlformats.org/officeDocument/2006/relationships/oleObject" Target="../embeddings/oleObject15.bin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4.xml"/></Relationships>
</file>

<file path=ppt/slides/_rels/slide2.xml.rels><?xml version="1.0" encoding="UTF-8" standalone="yes"?>
<Relationships xmlns="http://schemas.openxmlformats.org/package/2006/relationships"><Relationship Id="rId5" Type="http://schemas.openxmlformats.org/officeDocument/2006/relationships/vmlDrawing" Target="../drawings/vmlDrawing1.vml"/><Relationship Id="rId4" Type="http://schemas.openxmlformats.org/officeDocument/2006/relationships/slideLayout" Target="../slideLayouts/slideLayout2.xml"/><Relationship Id="rId3" Type="http://schemas.openxmlformats.org/officeDocument/2006/relationships/tags" Target="../tags/tag5.xml"/><Relationship Id="rId2" Type="http://schemas.openxmlformats.org/officeDocument/2006/relationships/image" Target="../media/image15.wmf"/><Relationship Id="rId1" Type="http://schemas.openxmlformats.org/officeDocument/2006/relationships/oleObject" Target="../embeddings/oleObject1.bin"/></Relationships>
</file>

<file path=ppt/slides/_rels/slide3.xml.rels><?xml version="1.0" encoding="UTF-8" standalone="yes"?>
<Relationships xmlns="http://schemas.openxmlformats.org/package/2006/relationships"><Relationship Id="rId5" Type="http://schemas.openxmlformats.org/officeDocument/2006/relationships/vmlDrawing" Target="../drawings/vmlDrawing2.vml"/><Relationship Id="rId4" Type="http://schemas.openxmlformats.org/officeDocument/2006/relationships/slideLayout" Target="../slideLayouts/slideLayout2.xml"/><Relationship Id="rId3" Type="http://schemas.openxmlformats.org/officeDocument/2006/relationships/tags" Target="../tags/tag6.xml"/><Relationship Id="rId2" Type="http://schemas.openxmlformats.org/officeDocument/2006/relationships/image" Target="../media/image16.wmf"/><Relationship Id="rId1" Type="http://schemas.openxmlformats.org/officeDocument/2006/relationships/oleObject" Target="../embeddings/oleObject2.bin"/></Relationships>
</file>

<file path=ppt/slides/_rels/slide4.xml.rels><?xml version="1.0" encoding="UTF-8" standalone="yes"?>
<Relationships xmlns="http://schemas.openxmlformats.org/package/2006/relationships"><Relationship Id="rId7" Type="http://schemas.openxmlformats.org/officeDocument/2006/relationships/vmlDrawing" Target="../drawings/vmlDrawing3.vml"/><Relationship Id="rId6" Type="http://schemas.openxmlformats.org/officeDocument/2006/relationships/slideLayout" Target="../slideLayouts/slideLayout2.xml"/><Relationship Id="rId5" Type="http://schemas.openxmlformats.org/officeDocument/2006/relationships/tags" Target="../tags/tag7.xml"/><Relationship Id="rId4" Type="http://schemas.openxmlformats.org/officeDocument/2006/relationships/image" Target="../media/image18.wmf"/><Relationship Id="rId3" Type="http://schemas.openxmlformats.org/officeDocument/2006/relationships/oleObject" Target="../embeddings/oleObject4.bin"/><Relationship Id="rId2" Type="http://schemas.openxmlformats.org/officeDocument/2006/relationships/image" Target="../media/image17.wmf"/><Relationship Id="rId1" Type="http://schemas.openxmlformats.org/officeDocument/2006/relationships/oleObject" Target="../embeddings/oleObject3.bin"/></Relationships>
</file>

<file path=ppt/slides/_rels/slide5.xml.rels><?xml version="1.0" encoding="UTF-8" standalone="yes"?>
<Relationships xmlns="http://schemas.openxmlformats.org/package/2006/relationships"><Relationship Id="rId7" Type="http://schemas.openxmlformats.org/officeDocument/2006/relationships/vmlDrawing" Target="../drawings/vmlDrawing4.vml"/><Relationship Id="rId6" Type="http://schemas.openxmlformats.org/officeDocument/2006/relationships/slideLayout" Target="../slideLayouts/slideLayout2.xml"/><Relationship Id="rId5" Type="http://schemas.openxmlformats.org/officeDocument/2006/relationships/tags" Target="../tags/tag8.xml"/><Relationship Id="rId4" Type="http://schemas.openxmlformats.org/officeDocument/2006/relationships/image" Target="../media/image20.wmf"/><Relationship Id="rId3" Type="http://schemas.openxmlformats.org/officeDocument/2006/relationships/oleObject" Target="../embeddings/oleObject6.bin"/><Relationship Id="rId2" Type="http://schemas.openxmlformats.org/officeDocument/2006/relationships/image" Target="../media/image19.wmf"/><Relationship Id="rId1" Type="http://schemas.openxmlformats.org/officeDocument/2006/relationships/oleObject" Target="../embeddings/oleObject5.bin"/></Relationships>
</file>

<file path=ppt/slides/_rels/slide6.xml.rels><?xml version="1.0" encoding="UTF-8" standalone="yes"?>
<Relationships xmlns="http://schemas.openxmlformats.org/package/2006/relationships"><Relationship Id="rId7" Type="http://schemas.openxmlformats.org/officeDocument/2006/relationships/vmlDrawing" Target="../drawings/vmlDrawing5.vml"/><Relationship Id="rId6" Type="http://schemas.openxmlformats.org/officeDocument/2006/relationships/slideLayout" Target="../slideLayouts/slideLayout2.xml"/><Relationship Id="rId5" Type="http://schemas.openxmlformats.org/officeDocument/2006/relationships/tags" Target="../tags/tag9.xml"/><Relationship Id="rId4" Type="http://schemas.openxmlformats.org/officeDocument/2006/relationships/image" Target="../media/image22.wmf"/><Relationship Id="rId3" Type="http://schemas.openxmlformats.org/officeDocument/2006/relationships/oleObject" Target="../embeddings/oleObject8.bin"/><Relationship Id="rId2" Type="http://schemas.openxmlformats.org/officeDocument/2006/relationships/image" Target="../media/image21.wmf"/><Relationship Id="rId1" Type="http://schemas.openxmlformats.org/officeDocument/2006/relationships/oleObject" Target="../embeddings/oleObject7.bin"/></Relationships>
</file>

<file path=ppt/slides/_rels/slide7.xml.rels><?xml version="1.0" encoding="UTF-8" standalone="yes"?>
<Relationships xmlns="http://schemas.openxmlformats.org/package/2006/relationships"><Relationship Id="rId7" Type="http://schemas.openxmlformats.org/officeDocument/2006/relationships/vmlDrawing" Target="../drawings/vmlDrawing6.vml"/><Relationship Id="rId6" Type="http://schemas.openxmlformats.org/officeDocument/2006/relationships/slideLayout" Target="../slideLayouts/slideLayout2.xml"/><Relationship Id="rId5" Type="http://schemas.openxmlformats.org/officeDocument/2006/relationships/tags" Target="../tags/tag10.xml"/><Relationship Id="rId4" Type="http://schemas.openxmlformats.org/officeDocument/2006/relationships/image" Target="../media/image24.wmf"/><Relationship Id="rId3" Type="http://schemas.openxmlformats.org/officeDocument/2006/relationships/oleObject" Target="../embeddings/oleObject10.bin"/><Relationship Id="rId2" Type="http://schemas.openxmlformats.org/officeDocument/2006/relationships/image" Target="../media/image23.wmf"/><Relationship Id="rId1" Type="http://schemas.openxmlformats.org/officeDocument/2006/relationships/oleObject" Target="../embeddings/oleObject9.bin"/></Relationships>
</file>

<file path=ppt/slides/_rels/slide8.xml.rels><?xml version="1.0" encoding="UTF-8" standalone="yes"?>
<Relationships xmlns="http://schemas.openxmlformats.org/package/2006/relationships"><Relationship Id="rId7" Type="http://schemas.openxmlformats.org/officeDocument/2006/relationships/vmlDrawing" Target="../drawings/vmlDrawing7.vml"/><Relationship Id="rId6" Type="http://schemas.openxmlformats.org/officeDocument/2006/relationships/slideLayout" Target="../slideLayouts/slideLayout2.xml"/><Relationship Id="rId5" Type="http://schemas.openxmlformats.org/officeDocument/2006/relationships/tags" Target="../tags/tag11.xml"/><Relationship Id="rId4" Type="http://schemas.openxmlformats.org/officeDocument/2006/relationships/image" Target="../media/image26.wmf"/><Relationship Id="rId3" Type="http://schemas.openxmlformats.org/officeDocument/2006/relationships/oleObject" Target="../embeddings/oleObject12.bin"/><Relationship Id="rId2" Type="http://schemas.openxmlformats.org/officeDocument/2006/relationships/image" Target="../media/image25.wmf"/><Relationship Id="rId1" Type="http://schemas.openxmlformats.org/officeDocument/2006/relationships/oleObject" Target="../embeddings/oleObject11.bin"/></Relationships>
</file>

<file path=ppt/slides/_rels/slide9.xml.rels><?xml version="1.0" encoding="UTF-8" standalone="yes"?>
<Relationships xmlns="http://schemas.openxmlformats.org/package/2006/relationships"><Relationship Id="rId7" Type="http://schemas.openxmlformats.org/officeDocument/2006/relationships/vmlDrawing" Target="../drawings/vmlDrawing8.vml"/><Relationship Id="rId6" Type="http://schemas.openxmlformats.org/officeDocument/2006/relationships/slideLayout" Target="../slideLayouts/slideLayout2.xml"/><Relationship Id="rId5" Type="http://schemas.openxmlformats.org/officeDocument/2006/relationships/tags" Target="../tags/tag12.xml"/><Relationship Id="rId4" Type="http://schemas.openxmlformats.org/officeDocument/2006/relationships/image" Target="../media/image28.wmf"/><Relationship Id="rId3" Type="http://schemas.openxmlformats.org/officeDocument/2006/relationships/oleObject" Target="../embeddings/oleObject14.bin"/><Relationship Id="rId2" Type="http://schemas.openxmlformats.org/officeDocument/2006/relationships/image" Target="../media/image27.wmf"/><Relationship Id="rId1" Type="http://schemas.openxmlformats.org/officeDocument/2006/relationships/oleObject" Target="../embeddings/oleObject13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5" name="文本框 2054"/>
          <p:cNvSpPr txBox="1"/>
          <p:nvPr/>
        </p:nvSpPr>
        <p:spPr>
          <a:xfrm>
            <a:off x="2968625" y="2141855"/>
            <a:ext cx="3639185" cy="92202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r>
              <a:rPr lang="zh-CN" altLang="en-US" sz="5400" b="1" spc="1000" dirty="0">
                <a:solidFill>
                  <a:schemeClr val="accent2">
                    <a:lumMod val="50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</a:rPr>
              <a:t>第六</a:t>
            </a:r>
            <a:r>
              <a:rPr lang="zh-CN" altLang="en-US" sz="5400" b="1" spc="1000" dirty="0">
                <a:solidFill>
                  <a:schemeClr val="accent2">
                    <a:lumMod val="50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</a:rPr>
              <a:t>节课</a:t>
            </a:r>
            <a:endParaRPr lang="zh-CN" altLang="en-US" sz="5400" b="1" spc="1000" dirty="0">
              <a:solidFill>
                <a:schemeClr val="accent2">
                  <a:lumMod val="50000"/>
                </a:schemeClr>
              </a:solidFill>
              <a:uFillTx/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1168400" y="3483610"/>
            <a:ext cx="7386955" cy="58356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r>
              <a:rPr lang="zh-CN" altLang="en-US" sz="3200" b="1" spc="1000" dirty="0">
                <a:solidFill>
                  <a:srgbClr val="FF0000"/>
                </a:solidFill>
                <a:uFillTx/>
                <a:latin typeface="微软雅黑" panose="020B0503020204020204" charset="-122"/>
                <a:ea typeface="微软雅黑" panose="020B0503020204020204" charset="-122"/>
              </a:rPr>
              <a:t>按图分解3</a:t>
            </a:r>
            <a:r>
              <a:rPr lang="en-US" altLang="zh-CN" sz="3200" b="1" spc="1000" dirty="0">
                <a:solidFill>
                  <a:srgbClr val="FF0000"/>
                </a:solidFill>
                <a:uFillTx/>
                <a:latin typeface="微软雅黑" panose="020B0503020204020204" charset="-122"/>
                <a:ea typeface="微软雅黑" panose="020B0503020204020204" charset="-122"/>
              </a:rPr>
              <a:t>—</a:t>
            </a:r>
            <a:r>
              <a:rPr lang="zh-CN" altLang="en-US" sz="3200" b="1" spc="1000" dirty="0">
                <a:solidFill>
                  <a:srgbClr val="FF0000"/>
                </a:solidFill>
                <a:uFillTx/>
                <a:latin typeface="微软雅黑" panose="020B0503020204020204" charset="-122"/>
                <a:ea typeface="微软雅黑" panose="020B0503020204020204" charset="-122"/>
              </a:rPr>
              <a:t>（</a:t>
            </a:r>
            <a:r>
              <a:rPr lang="en-US" altLang="zh-CN" sz="3200" b="1" spc="1000" dirty="0">
                <a:solidFill>
                  <a:srgbClr val="FF0000"/>
                </a:solidFill>
                <a:uFillTx/>
                <a:latin typeface="微软雅黑" panose="020B0503020204020204" charset="-122"/>
                <a:ea typeface="微软雅黑" panose="020B0503020204020204" charset="-122"/>
              </a:rPr>
              <a:t>2</a:t>
            </a:r>
            <a:r>
              <a:rPr lang="zh-CN" altLang="en-US" sz="3200" b="1" spc="1000" dirty="0">
                <a:solidFill>
                  <a:srgbClr val="FF0000"/>
                </a:solidFill>
                <a:uFillTx/>
                <a:latin typeface="微软雅黑" panose="020B0503020204020204" charset="-122"/>
                <a:ea typeface="微软雅黑" panose="020B0503020204020204" charset="-122"/>
              </a:rPr>
              <a:t>）文字符号</a:t>
            </a:r>
            <a:endParaRPr lang="zh-CN" altLang="en-US" sz="3200" b="1" spc="1000" dirty="0">
              <a:solidFill>
                <a:srgbClr val="FF0000"/>
              </a:solidFill>
              <a:uFillTx/>
              <a:latin typeface="微软雅黑" panose="020B0503020204020204" charset="-122"/>
              <a:ea typeface="微软雅黑" panose="020B0503020204020204" charset="-122"/>
            </a:endParaRPr>
          </a:p>
        </p:txBody>
      </p:sp>
    </p:spTree>
    <p:custDataLst>
      <p:tags r:id="rId1"/>
    </p:custData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aphicFrame>
        <p:nvGraphicFramePr>
          <p:cNvPr id="20483" name="内容占位符 20482"/>
          <p:cNvGraphicFramePr/>
          <p:nvPr>
            <p:ph sz="half" idx="1"/>
          </p:nvPr>
        </p:nvGraphicFramePr>
        <p:xfrm>
          <a:off x="1790700" y="1931353"/>
          <a:ext cx="2089150" cy="29956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3" name="" r:id="rId1" imgW="2088515" imgH="2995295" progId="Flash.Movie">
                  <p:embed/>
                </p:oleObj>
              </mc:Choice>
              <mc:Fallback>
                <p:oleObj name="" r:id="rId1" imgW="2088515" imgH="2995295" progId="Flash.Movie">
                  <p:embed/>
                  <p:pic>
                    <p:nvPicPr>
                      <p:cNvPr id="0" name="图片 3082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1790700" y="1931353"/>
                        <a:ext cx="2089150" cy="2995612"/>
                      </a:xfrm>
                      <a:prstGeom prst="rect">
                        <a:avLst/>
                      </a:prstGeom>
                      <a:noFill/>
                      <a:ln w="38100"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485" name="内容占位符 20484"/>
          <p:cNvGraphicFramePr/>
          <p:nvPr>
            <p:ph sz="half" idx="2"/>
          </p:nvPr>
        </p:nvGraphicFramePr>
        <p:xfrm>
          <a:off x="5116195" y="1430020"/>
          <a:ext cx="2174240" cy="349694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9" name="" r:id="rId3" imgW="2170430" imgH="3457575" progId="Flash.Movie">
                  <p:embed/>
                </p:oleObj>
              </mc:Choice>
              <mc:Fallback>
                <p:oleObj name="" r:id="rId3" imgW="2170430" imgH="3457575" progId="Flash.Movie">
                  <p:embed/>
                  <p:pic>
                    <p:nvPicPr>
                      <p:cNvPr id="0" name="图片 3088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5116195" y="1430020"/>
                        <a:ext cx="2174240" cy="3496945"/>
                      </a:xfrm>
                      <a:prstGeom prst="rect">
                        <a:avLst/>
                      </a:prstGeom>
                      <a:noFill/>
                      <a:ln w="38100"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5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04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1000"/>
                                        <p:tgtEl>
                                          <p:spTgt spid="204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2543810" y="2696845"/>
            <a:ext cx="4985385" cy="110680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r>
              <a:rPr lang="zh-CN" altLang="en-US" sz="6600" b="1" spc="2000" dirty="0">
                <a:solidFill>
                  <a:srgbClr val="FF0000"/>
                </a:solidFill>
                <a:uFillTx/>
                <a:latin typeface="微软雅黑" panose="020B0503020204020204" charset="-122"/>
                <a:ea typeface="微软雅黑" panose="020B0503020204020204" charset="-122"/>
              </a:rPr>
              <a:t>谢谢观赏</a:t>
            </a:r>
            <a:endParaRPr lang="zh-CN" altLang="en-US" sz="6600" b="1" spc="2000" dirty="0">
              <a:solidFill>
                <a:srgbClr val="FF0000"/>
              </a:solidFill>
              <a:uFillTx/>
              <a:latin typeface="微软雅黑" panose="020B0503020204020204" charset="-122"/>
              <a:ea typeface="微软雅黑" panose="020B0503020204020204" charset="-122"/>
            </a:endParaRPr>
          </a:p>
        </p:txBody>
      </p:sp>
    </p:spTree>
    <p:custDataLst>
      <p:tags r:id="rId1"/>
    </p:custData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aphicFrame>
        <p:nvGraphicFramePr>
          <p:cNvPr id="3" name="对象 2"/>
          <p:cNvGraphicFramePr/>
          <p:nvPr/>
        </p:nvGraphicFramePr>
        <p:xfrm>
          <a:off x="2356485" y="1543368"/>
          <a:ext cx="4144963" cy="3654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0" name="" r:id="rId1" imgW="3827780" imgH="3374390" progId="Flash.Movie">
                  <p:embed/>
                </p:oleObj>
              </mc:Choice>
              <mc:Fallback>
                <p:oleObj name="" r:id="rId1" imgW="3827780" imgH="3374390" progId="Flash.Movie">
                  <p:embed/>
                  <p:pic>
                    <p:nvPicPr>
                      <p:cNvPr id="0" name="图片 3089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2356485" y="1543368"/>
                        <a:ext cx="4144963" cy="3654425"/>
                      </a:xfrm>
                      <a:prstGeom prst="rect">
                        <a:avLst/>
                      </a:prstGeom>
                      <a:noFill/>
                      <a:ln w="38100"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3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aphicFrame>
        <p:nvGraphicFramePr>
          <p:cNvPr id="5123" name="对象 5122"/>
          <p:cNvGraphicFramePr/>
          <p:nvPr/>
        </p:nvGraphicFramePr>
        <p:xfrm>
          <a:off x="2548255" y="2106613"/>
          <a:ext cx="3806825" cy="3375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1" name="" r:id="rId1" imgW="3806190" imgH="3374390" progId="Flash.Movie">
                  <p:embed/>
                </p:oleObj>
              </mc:Choice>
              <mc:Fallback>
                <p:oleObj name="" r:id="rId1" imgW="3806190" imgH="3374390" progId="Flash.Movie">
                  <p:embed/>
                  <p:pic>
                    <p:nvPicPr>
                      <p:cNvPr id="0" name="图片 3090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2548255" y="2106613"/>
                        <a:ext cx="3806825" cy="3375025"/>
                      </a:xfrm>
                      <a:prstGeom prst="rect">
                        <a:avLst/>
                      </a:prstGeom>
                      <a:noFill/>
                      <a:ln w="38100"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文本框 2"/>
          <p:cNvSpPr txBox="1"/>
          <p:nvPr/>
        </p:nvSpPr>
        <p:spPr>
          <a:xfrm>
            <a:off x="3387725" y="1169670"/>
            <a:ext cx="2479040" cy="70675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zh-CN" altLang="en-US" sz="4000" b="1" spc="500" noProof="0" dirty="0">
                <a:ln>
                  <a:noFill/>
                </a:ln>
                <a:solidFill>
                  <a:srgbClr val="FD2609"/>
                </a:solidFill>
                <a:effectLst/>
                <a:uLnTx/>
                <a:uFillTx/>
                <a:latin typeface="黑体" panose="02010609060101010101" charset="-122"/>
                <a:ea typeface="黑体" panose="02010609060101010101" charset="-122"/>
                <a:sym typeface="+mn-ea"/>
              </a:rPr>
              <a:t>划分割线</a:t>
            </a:r>
            <a:endParaRPr lang="zh-CN" altLang="en-US" sz="4000" b="1" spc="500" noProof="0" dirty="0">
              <a:ln>
                <a:noFill/>
              </a:ln>
              <a:solidFill>
                <a:srgbClr val="FD2609"/>
              </a:solidFill>
              <a:effectLst/>
              <a:uLnTx/>
              <a:uFillTx/>
              <a:latin typeface="黑体" panose="02010609060101010101" charset="-122"/>
              <a:ea typeface="黑体" panose="02010609060101010101" charset="-122"/>
              <a:sym typeface="+mn-ea"/>
            </a:endParaRPr>
          </a:p>
        </p:txBody>
      </p:sp>
    </p:spTree>
    <p:custDataLst>
      <p:tags r:id="rId3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文本框 3"/>
          <p:cNvSpPr txBox="1"/>
          <p:nvPr/>
        </p:nvSpPr>
        <p:spPr>
          <a:xfrm>
            <a:off x="2550160" y="1177925"/>
            <a:ext cx="4201160" cy="70675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zh-CN" altLang="en-US" sz="4000" b="1" spc="500" noProof="0" dirty="0">
                <a:ln>
                  <a:noFill/>
                </a:ln>
                <a:solidFill>
                  <a:srgbClr val="FD2609"/>
                </a:solidFill>
                <a:effectLst/>
                <a:uLnTx/>
                <a:uFillTx/>
                <a:latin typeface="黑体" panose="02010609060101010101" charset="-122"/>
                <a:ea typeface="黑体" panose="02010609060101010101" charset="-122"/>
                <a:sym typeface="+mn-ea"/>
              </a:rPr>
              <a:t>拼摆和</a:t>
            </a:r>
            <a:r>
              <a:rPr lang="zh-CN" altLang="en-US" sz="4000" b="1" spc="500" noProof="0" dirty="0">
                <a:ln>
                  <a:noFill/>
                </a:ln>
                <a:solidFill>
                  <a:srgbClr val="FD2609"/>
                </a:solidFill>
                <a:effectLst/>
                <a:uLnTx/>
                <a:uFillTx/>
                <a:latin typeface="黑体" panose="02010609060101010101" charset="-122"/>
                <a:ea typeface="黑体" panose="02010609060101010101" charset="-122"/>
                <a:sym typeface="+mn-ea"/>
              </a:rPr>
              <a:t>划分割线</a:t>
            </a:r>
            <a:endParaRPr lang="zh-CN" altLang="en-US" sz="4000" b="1" spc="500" noProof="0" dirty="0">
              <a:ln>
                <a:noFill/>
              </a:ln>
              <a:solidFill>
                <a:srgbClr val="FD2609"/>
              </a:solidFill>
              <a:effectLst/>
              <a:uLnTx/>
              <a:uFillTx/>
              <a:latin typeface="黑体" panose="02010609060101010101" charset="-122"/>
              <a:ea typeface="黑体" panose="02010609060101010101" charset="-122"/>
              <a:sym typeface="+mn-ea"/>
            </a:endParaRPr>
          </a:p>
        </p:txBody>
      </p:sp>
      <p:graphicFrame>
        <p:nvGraphicFramePr>
          <p:cNvPr id="6148" name="内容占位符 6147"/>
          <p:cNvGraphicFramePr/>
          <p:nvPr>
            <p:ph sz="half" idx="1"/>
          </p:nvPr>
        </p:nvGraphicFramePr>
        <p:xfrm>
          <a:off x="1071880" y="2430780"/>
          <a:ext cx="3039110" cy="350647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7" name="" r:id="rId1" imgW="2839085" imgH="3275330" progId="Flash.Movie">
                  <p:embed/>
                </p:oleObj>
              </mc:Choice>
              <mc:Fallback>
                <p:oleObj name="" r:id="rId1" imgW="2839085" imgH="3275330" progId="Flash.Movie">
                  <p:embed/>
                  <p:pic>
                    <p:nvPicPr>
                      <p:cNvPr id="0" name="图片 3086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1071880" y="2430780"/>
                        <a:ext cx="3039110" cy="3506470"/>
                      </a:xfrm>
                      <a:prstGeom prst="rect">
                        <a:avLst/>
                      </a:prstGeom>
                      <a:noFill/>
                      <a:ln w="38100"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4" name="内容占位符 6153"/>
          <p:cNvGraphicFramePr/>
          <p:nvPr>
            <p:ph sz="half" idx="2"/>
          </p:nvPr>
        </p:nvGraphicFramePr>
        <p:xfrm>
          <a:off x="5030470" y="2341880"/>
          <a:ext cx="3115945" cy="359537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8" name="" r:id="rId3" imgW="2856230" imgH="3295015" progId="Flash.Movie">
                  <p:embed/>
                </p:oleObj>
              </mc:Choice>
              <mc:Fallback>
                <p:oleObj name="" r:id="rId3" imgW="2856230" imgH="3295015" progId="Flash.Movie">
                  <p:embed/>
                  <p:pic>
                    <p:nvPicPr>
                      <p:cNvPr id="0" name="图片 3087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5030470" y="2341880"/>
                        <a:ext cx="3115945" cy="3595370"/>
                      </a:xfrm>
                      <a:prstGeom prst="rect">
                        <a:avLst/>
                      </a:prstGeom>
                      <a:noFill/>
                      <a:ln w="38100"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5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1000"/>
                                        <p:tgtEl>
                                          <p:spTgt spid="6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12" dur="1000"/>
                                        <p:tgtEl>
                                          <p:spTgt spid="6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aphicFrame>
        <p:nvGraphicFramePr>
          <p:cNvPr id="14339" name="内容占位符 14338"/>
          <p:cNvGraphicFramePr/>
          <p:nvPr>
            <p:ph sz="half" idx="1"/>
          </p:nvPr>
        </p:nvGraphicFramePr>
        <p:xfrm>
          <a:off x="1305243" y="1720850"/>
          <a:ext cx="2435225" cy="3679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7" name="" r:id="rId1" imgW="2434590" imgH="3679825" progId="Flash.Movie">
                  <p:embed/>
                </p:oleObj>
              </mc:Choice>
              <mc:Fallback>
                <p:oleObj name="" r:id="rId1" imgW="2434590" imgH="3679825" progId="Flash.Movie">
                  <p:embed/>
                  <p:pic>
                    <p:nvPicPr>
                      <p:cNvPr id="0" name="图片 3076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1305243" y="1720850"/>
                        <a:ext cx="2435225" cy="3679825"/>
                      </a:xfrm>
                      <a:prstGeom prst="rect">
                        <a:avLst/>
                      </a:prstGeom>
                      <a:noFill/>
                      <a:ln w="38100"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1" name="内容占位符 14340"/>
          <p:cNvGraphicFramePr/>
          <p:nvPr>
            <p:ph sz="half" idx="2"/>
          </p:nvPr>
        </p:nvGraphicFramePr>
        <p:xfrm>
          <a:off x="4838700" y="1720850"/>
          <a:ext cx="2983865" cy="427736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" name="" r:id="rId3" imgW="2880360" imgH="4299585" progId="Flash.Movie">
                  <p:embed/>
                </p:oleObj>
              </mc:Choice>
              <mc:Fallback>
                <p:oleObj name="" r:id="rId3" imgW="2880360" imgH="4299585" progId="Flash.Movie">
                  <p:embed/>
                  <p:pic>
                    <p:nvPicPr>
                      <p:cNvPr id="0" name="图片 3079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4838700" y="1720850"/>
                        <a:ext cx="2983865" cy="4277360"/>
                      </a:xfrm>
                      <a:prstGeom prst="rect">
                        <a:avLst/>
                      </a:prstGeom>
                      <a:noFill/>
                      <a:ln w="38100"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5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1000"/>
                                        <p:tgtEl>
                                          <p:spTgt spid="143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1000"/>
                                        <p:tgtEl>
                                          <p:spTgt spid="143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aphicFrame>
        <p:nvGraphicFramePr>
          <p:cNvPr id="7171" name="内容占位符 7170"/>
          <p:cNvGraphicFramePr/>
          <p:nvPr>
            <p:ph sz="half" idx="1"/>
          </p:nvPr>
        </p:nvGraphicFramePr>
        <p:xfrm>
          <a:off x="807403" y="1816418"/>
          <a:ext cx="3519487" cy="2867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" name="" r:id="rId1" imgW="3519805" imgH="2867660" progId="Flash.Movie">
                  <p:embed/>
                </p:oleObj>
              </mc:Choice>
              <mc:Fallback>
                <p:oleObj name="" r:id="rId1" imgW="3519805" imgH="2867660" progId="Flash.Movie">
                  <p:embed/>
                  <p:pic>
                    <p:nvPicPr>
                      <p:cNvPr id="0" name="图片 3078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807403" y="1816418"/>
                        <a:ext cx="3519487" cy="2867025"/>
                      </a:xfrm>
                      <a:prstGeom prst="rect">
                        <a:avLst/>
                      </a:prstGeom>
                      <a:noFill/>
                      <a:ln w="38100"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3" name="内容占位符 7172"/>
          <p:cNvGraphicFramePr/>
          <p:nvPr>
            <p:ph sz="half" idx="2"/>
          </p:nvPr>
        </p:nvGraphicFramePr>
        <p:xfrm>
          <a:off x="4897755" y="1762760"/>
          <a:ext cx="3652520" cy="3632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1" name="" r:id="rId3" imgW="3519805" imgH="3476625" progId="Flash.Movie">
                  <p:embed/>
                </p:oleObj>
              </mc:Choice>
              <mc:Fallback>
                <p:oleObj name="" r:id="rId3" imgW="3519805" imgH="3476625" progId="Flash.Movie">
                  <p:embed/>
                  <p:pic>
                    <p:nvPicPr>
                      <p:cNvPr id="0" name="图片 3080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4897755" y="1762760"/>
                        <a:ext cx="3652520" cy="3632200"/>
                      </a:xfrm>
                      <a:prstGeom prst="rect">
                        <a:avLst/>
                      </a:prstGeom>
                      <a:noFill/>
                      <a:ln w="38100"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5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7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1000"/>
                                        <p:tgtEl>
                                          <p:spTgt spid="7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aphicFrame>
        <p:nvGraphicFramePr>
          <p:cNvPr id="13315" name="内容占位符 13314"/>
          <p:cNvGraphicFramePr/>
          <p:nvPr>
            <p:ph sz="half" idx="1"/>
          </p:nvPr>
        </p:nvGraphicFramePr>
        <p:xfrm>
          <a:off x="1144270" y="1916113"/>
          <a:ext cx="2695575" cy="3314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8" name="" r:id="rId1" imgW="2694940" imgH="3315335" progId="Flash.Movie">
                  <p:embed/>
                </p:oleObj>
              </mc:Choice>
              <mc:Fallback>
                <p:oleObj name="" r:id="rId1" imgW="2694940" imgH="3315335" progId="Flash.Movie">
                  <p:embed/>
                  <p:pic>
                    <p:nvPicPr>
                      <p:cNvPr id="0" name="图片 3077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1144270" y="1916113"/>
                        <a:ext cx="2695575" cy="3314700"/>
                      </a:xfrm>
                      <a:prstGeom prst="rect">
                        <a:avLst/>
                      </a:prstGeom>
                      <a:noFill/>
                      <a:ln w="38100"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7" name="内容占位符 13316"/>
          <p:cNvGraphicFramePr/>
          <p:nvPr>
            <p:ph sz="half" idx="2"/>
          </p:nvPr>
        </p:nvGraphicFramePr>
        <p:xfrm>
          <a:off x="4846320" y="1261745"/>
          <a:ext cx="3446780" cy="409130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6" name="" r:id="rId3" imgW="3352165" imgH="3914775" progId="Flash.Movie">
                  <p:embed/>
                </p:oleObj>
              </mc:Choice>
              <mc:Fallback>
                <p:oleObj name="" r:id="rId3" imgW="3352165" imgH="3914775" progId="Flash.Movie">
                  <p:embed/>
                  <p:pic>
                    <p:nvPicPr>
                      <p:cNvPr id="0" name="图片 3085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4846320" y="1261745"/>
                        <a:ext cx="3446780" cy="4091305"/>
                      </a:xfrm>
                      <a:prstGeom prst="rect">
                        <a:avLst/>
                      </a:prstGeom>
                      <a:noFill/>
                      <a:ln w="38100"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5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33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1000"/>
                                        <p:tgtEl>
                                          <p:spTgt spid="133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aphicFrame>
        <p:nvGraphicFramePr>
          <p:cNvPr id="12291" name="内容占位符 12290"/>
          <p:cNvGraphicFramePr/>
          <p:nvPr>
            <p:ph sz="half" idx="1"/>
          </p:nvPr>
        </p:nvGraphicFramePr>
        <p:xfrm>
          <a:off x="646430" y="1916113"/>
          <a:ext cx="3536950" cy="313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5" name="" r:id="rId1" imgW="3537585" imgH="3136900" progId="Flash.Movie">
                  <p:embed/>
                </p:oleObj>
              </mc:Choice>
              <mc:Fallback>
                <p:oleObj name="" r:id="rId1" imgW="3537585" imgH="3136900" progId="Flash.Movie">
                  <p:embed/>
                  <p:pic>
                    <p:nvPicPr>
                      <p:cNvPr id="0" name="图片 3084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646430" y="1916113"/>
                        <a:ext cx="3536950" cy="3136900"/>
                      </a:xfrm>
                      <a:prstGeom prst="rect">
                        <a:avLst/>
                      </a:prstGeom>
                      <a:noFill/>
                      <a:ln w="38100"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3" name="内容占位符 12292"/>
          <p:cNvGraphicFramePr/>
          <p:nvPr>
            <p:ph sz="half" idx="2"/>
          </p:nvPr>
        </p:nvGraphicFramePr>
        <p:xfrm>
          <a:off x="4814570" y="1916430"/>
          <a:ext cx="3616325" cy="356806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4" name="" r:id="rId3" imgW="3552190" imgH="3570605" progId="Flash.Movie">
                  <p:embed/>
                </p:oleObj>
              </mc:Choice>
              <mc:Fallback>
                <p:oleObj name="" r:id="rId3" imgW="3552190" imgH="3570605" progId="Flash.Movie">
                  <p:embed/>
                  <p:pic>
                    <p:nvPicPr>
                      <p:cNvPr id="0" name="图片 3083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4814570" y="1916430"/>
                        <a:ext cx="3616325" cy="3568065"/>
                      </a:xfrm>
                      <a:prstGeom prst="rect">
                        <a:avLst/>
                      </a:prstGeom>
                      <a:noFill/>
                      <a:ln w="38100"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5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22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12" dur="1000"/>
                                        <p:tgtEl>
                                          <p:spTgt spid="122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aphicFrame>
        <p:nvGraphicFramePr>
          <p:cNvPr id="18435" name="内容占位符 18434"/>
          <p:cNvGraphicFramePr/>
          <p:nvPr>
            <p:ph sz="half" idx="1"/>
          </p:nvPr>
        </p:nvGraphicFramePr>
        <p:xfrm>
          <a:off x="1045845" y="1645285"/>
          <a:ext cx="3263900" cy="3800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2" name="" r:id="rId1" imgW="3263900" imgH="3800475" progId="Flash.Movie">
                  <p:embed/>
                </p:oleObj>
              </mc:Choice>
              <mc:Fallback>
                <p:oleObj name="" r:id="rId1" imgW="3263900" imgH="3800475" progId="Flash.Movie">
                  <p:embed/>
                  <p:pic>
                    <p:nvPicPr>
                      <p:cNvPr id="0" name="图片 3081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1045845" y="1645285"/>
                        <a:ext cx="3263900" cy="3800475"/>
                      </a:xfrm>
                      <a:prstGeom prst="rect">
                        <a:avLst/>
                      </a:prstGeom>
                      <a:noFill/>
                      <a:ln w="38100"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37" name="内容占位符 18436"/>
          <p:cNvGraphicFramePr/>
          <p:nvPr>
            <p:ph sz="half" idx="2"/>
          </p:nvPr>
        </p:nvGraphicFramePr>
        <p:xfrm>
          <a:off x="4934585" y="1645285"/>
          <a:ext cx="3661410" cy="3981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6" name="" r:id="rId3" imgW="3637280" imgH="3981450" progId="Flash.Movie">
                  <p:embed/>
                </p:oleObj>
              </mc:Choice>
              <mc:Fallback>
                <p:oleObj name="" r:id="rId3" imgW="3637280" imgH="3981450" progId="Flash.Movie">
                  <p:embed/>
                  <p:pic>
                    <p:nvPicPr>
                      <p:cNvPr id="0" name="图片 3075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4934585" y="1645285"/>
                        <a:ext cx="3661410" cy="3981450"/>
                      </a:xfrm>
                      <a:prstGeom prst="rect">
                        <a:avLst/>
                      </a:prstGeom>
                      <a:noFill/>
                      <a:ln w="38100"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5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184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.000000"/>
                                          </p:val>
                                        </p:tav>
                                        <p:tav tm="100000">
                                          <p:val>
                                            <p:fltVal val="0.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84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84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84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p="http://schemas.openxmlformats.org/presentationml/2006/main">
  <p:tag name="KSO_WM_TAG_VERSION" val="1.0"/>
  <p:tag name="KSO_WM_TEMPLATE_CATEGORY" val="custom"/>
  <p:tag name="KSO_WM_TEMPLATE_INDEX" val="20189105"/>
</p:tagLst>
</file>

<file path=ppt/tags/tag10.xml><?xml version="1.0" encoding="utf-8"?>
<p:tagLst xmlns:p="http://schemas.openxmlformats.org/presentationml/2006/main">
  <p:tag name="KSO_WM_BEAUTIFY_FLAG" val="#wm#"/>
  <p:tag name="KSO_WM_TEMPLATE_CATEGORY" val="custom"/>
  <p:tag name="KSO_WM_TEMPLATE_INDEX" val="20189105"/>
</p:tagLst>
</file>

<file path=ppt/tags/tag11.xml><?xml version="1.0" encoding="utf-8"?>
<p:tagLst xmlns:p="http://schemas.openxmlformats.org/presentationml/2006/main">
  <p:tag name="KSO_WM_BEAUTIFY_FLAG" val="#wm#"/>
  <p:tag name="KSO_WM_TEMPLATE_CATEGORY" val="custom"/>
  <p:tag name="KSO_WM_TEMPLATE_INDEX" val="20189105"/>
</p:tagLst>
</file>

<file path=ppt/tags/tag12.xml><?xml version="1.0" encoding="utf-8"?>
<p:tagLst xmlns:p="http://schemas.openxmlformats.org/presentationml/2006/main">
  <p:tag name="KSO_WM_BEAUTIFY_FLAG" val="#wm#"/>
  <p:tag name="KSO_WM_TEMPLATE_CATEGORY" val="custom"/>
  <p:tag name="KSO_WM_TEMPLATE_INDEX" val="20189105"/>
</p:tagLst>
</file>

<file path=ppt/tags/tag13.xml><?xml version="1.0" encoding="utf-8"?>
<p:tagLst xmlns:p="http://schemas.openxmlformats.org/presentationml/2006/main">
  <p:tag name="KSO_WM_BEAUTIFY_FLAG" val="#wm#"/>
  <p:tag name="KSO_WM_TEMPLATE_CATEGORY" val="custom"/>
  <p:tag name="KSO_WM_TEMPLATE_INDEX" val="20189105"/>
</p:tagLst>
</file>

<file path=ppt/tags/tag14.xml><?xml version="1.0" encoding="utf-8"?>
<p:tagLst xmlns:p="http://schemas.openxmlformats.org/presentationml/2006/main">
  <p:tag name="KSO_WM_TEMPLATE_THUMBS_INDEX" val="1、3、5、13、18、19、22、8、9、24、25、"/>
  <p:tag name="KSO_WM_SLIDE_ID" val="custom20189105_1"/>
  <p:tag name="KSO_WM_SLIDE_TYPE" val="title"/>
  <p:tag name="KSO_WM_SLIDE_SUBTYPE" val="pureTxt"/>
  <p:tag name="KSO_WM_SLIDE_ITEM_CNT" val="2"/>
  <p:tag name="KSO_WM_SLIDE_INDEX" val="1"/>
  <p:tag name="KSO_WM_TAG_VERSION" val="1.0"/>
  <p:tag name="KSO_WM_BEAUTIFY_FLAG" val="#wm#"/>
  <p:tag name="KSO_WM_TEMPLATE_CATEGORY" val="custom"/>
  <p:tag name="KSO_WM_TEMPLATE_INDEX" val="20189105"/>
  <p:tag name="KSO_WM_SLIDE_LAYOUT" val="a_b"/>
  <p:tag name="KSO_WM_SLIDE_LAYOUT_CNT" val="1_1"/>
</p:tagLst>
</file>

<file path=ppt/tags/tag2.xml><?xml version="1.0" encoding="utf-8"?>
<p:tagLst xmlns:p="http://schemas.openxmlformats.org/presentationml/2006/main">
  <p:tag name="KSO_WM_TAG_VERSION" val="1.0"/>
  <p:tag name="KSO_WM_TEMPLATE_CATEGORY" val="custom"/>
  <p:tag name="KSO_WM_TEMPLATE_INDEX" val="20189105"/>
</p:tagLst>
</file>

<file path=ppt/tags/tag3.xml><?xml version="1.0" encoding="utf-8"?>
<p:tagLst xmlns:p="http://schemas.openxmlformats.org/presentationml/2006/main">
  <p:tag name="KSO_WM_BEAUTIFY_FLAG" val="#wm#"/>
  <p:tag name="KSO_WM_TAG_VERSION" val="1.0"/>
  <p:tag name="KSO_WM_TEMPLATE_INDEX" val="20189105"/>
  <p:tag name="KSO_WM_TEMPLATE_CATEGORY" val="custom"/>
  <p:tag name="KSO_WM_TEMPLATE_THUMBS_INDEX" val="1、3、5、13、18、19、22、8、9、24、25、"/>
</p:tagLst>
</file>

<file path=ppt/tags/tag4.xml><?xml version="1.0" encoding="utf-8"?>
<p:tagLst xmlns:p="http://schemas.openxmlformats.org/presentationml/2006/main">
  <p:tag name="KSO_WM_TEMPLATE_THUMBS_INDEX" val="1、3、5、13、18、19、22、8、9、24、25、"/>
  <p:tag name="KSO_WM_SLIDE_ID" val="custom20189105_1"/>
  <p:tag name="KSO_WM_SLIDE_TYPE" val="title"/>
  <p:tag name="KSO_WM_SLIDE_SUBTYPE" val="pureTxt"/>
  <p:tag name="KSO_WM_SLIDE_ITEM_CNT" val="2"/>
  <p:tag name="KSO_WM_SLIDE_INDEX" val="1"/>
  <p:tag name="KSO_WM_TAG_VERSION" val="1.0"/>
  <p:tag name="KSO_WM_BEAUTIFY_FLAG" val="#wm#"/>
  <p:tag name="KSO_WM_TEMPLATE_CATEGORY" val="custom"/>
  <p:tag name="KSO_WM_TEMPLATE_INDEX" val="20189105"/>
  <p:tag name="KSO_WM_SLIDE_LAYOUT" val="a_b"/>
  <p:tag name="KSO_WM_SLIDE_LAYOUT_CNT" val="1_1"/>
</p:tagLst>
</file>

<file path=ppt/tags/tag5.xml><?xml version="1.0" encoding="utf-8"?>
<p:tagLst xmlns:p="http://schemas.openxmlformats.org/presentationml/2006/main">
  <p:tag name="KSO_WM_BEAUTIFY_FLAG" val="#wm#"/>
  <p:tag name="KSO_WM_TEMPLATE_CATEGORY" val="custom"/>
  <p:tag name="KSO_WM_TEMPLATE_INDEX" val="20189105"/>
</p:tagLst>
</file>

<file path=ppt/tags/tag6.xml><?xml version="1.0" encoding="utf-8"?>
<p:tagLst xmlns:p="http://schemas.openxmlformats.org/presentationml/2006/main">
  <p:tag name="KSO_WM_BEAUTIFY_FLAG" val="#wm#"/>
  <p:tag name="KSO_WM_TEMPLATE_CATEGORY" val="custom"/>
  <p:tag name="KSO_WM_TEMPLATE_INDEX" val="20189105"/>
</p:tagLst>
</file>

<file path=ppt/tags/tag7.xml><?xml version="1.0" encoding="utf-8"?>
<p:tagLst xmlns:p="http://schemas.openxmlformats.org/presentationml/2006/main">
  <p:tag name="KSO_WM_BEAUTIFY_FLAG" val="#wm#"/>
  <p:tag name="KSO_WM_TEMPLATE_CATEGORY" val="custom"/>
  <p:tag name="KSO_WM_TEMPLATE_INDEX" val="20189105"/>
</p:tagLst>
</file>

<file path=ppt/tags/tag8.xml><?xml version="1.0" encoding="utf-8"?>
<p:tagLst xmlns:p="http://schemas.openxmlformats.org/presentationml/2006/main">
  <p:tag name="KSO_WM_BEAUTIFY_FLAG" val="#wm#"/>
  <p:tag name="KSO_WM_TEMPLATE_CATEGORY" val="custom"/>
  <p:tag name="KSO_WM_TEMPLATE_INDEX" val="20189105"/>
</p:tagLst>
</file>

<file path=ppt/tags/tag9.xml><?xml version="1.0" encoding="utf-8"?>
<p:tagLst xmlns:p="http://schemas.openxmlformats.org/presentationml/2006/main">
  <p:tag name="KSO_WM_BEAUTIFY_FLAG" val="#wm#"/>
  <p:tag name="KSO_WM_TEMPLATE_CATEGORY" val="custom"/>
  <p:tag name="KSO_WM_TEMPLATE_INDEX" val="20189105"/>
</p:tagLst>
</file>

<file path=ppt/theme/theme1.xml><?xml version="1.0" encoding="utf-8"?>
<a:theme xmlns:a="http://schemas.openxmlformats.org/drawingml/2006/main" name="Office 主题​​">
  <a:themeElements>
    <a:clrScheme name="自定义 12">
      <a:dk1>
        <a:srgbClr val="000000"/>
      </a:dk1>
      <a:lt1>
        <a:srgbClr val="FFFFFF"/>
      </a:lt1>
      <a:dk2>
        <a:srgbClr val="FFDD9B"/>
      </a:dk2>
      <a:lt2>
        <a:srgbClr val="FFFFFF"/>
      </a:lt2>
      <a:accent1>
        <a:srgbClr val="FFDD9B"/>
      </a:accent1>
      <a:accent2>
        <a:srgbClr val="F1C499"/>
      </a:accent2>
      <a:accent3>
        <a:srgbClr val="E48734"/>
      </a:accent3>
      <a:accent4>
        <a:srgbClr val="FFCF72"/>
      </a:accent4>
      <a:accent5>
        <a:srgbClr val="D1EB9D"/>
      </a:accent5>
      <a:accent6>
        <a:srgbClr val="A6A6A6"/>
      </a:accent6>
      <a:hlink>
        <a:srgbClr val="0563C1"/>
      </a:hlink>
      <a:folHlink>
        <a:srgbClr val="954D72"/>
      </a:folHlink>
    </a:clrScheme>
    <a:fontScheme name="Arial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32</Words>
  <Application>WPS 演示</Application>
  <PresentationFormat>宽屏</PresentationFormat>
  <Paragraphs>10</Paragraphs>
  <Slides>11</Slides>
  <Notes>0</Notes>
  <HiddenSlides>0</HiddenSlides>
  <MMClips>0</MMClips>
  <ScaleCrop>false</ScaleCrop>
  <HeadingPairs>
    <vt:vector size="8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嵌入 OLE 服务器</vt:lpstr>
      </vt:variant>
      <vt:variant>
        <vt:i4>16</vt:i4>
      </vt:variant>
      <vt:variant>
        <vt:lpstr>幻灯片标题</vt:lpstr>
      </vt:variant>
      <vt:variant>
        <vt:i4>11</vt:i4>
      </vt:variant>
    </vt:vector>
  </HeadingPairs>
  <TitlesOfParts>
    <vt:vector size="36" baseType="lpstr">
      <vt:lpstr>Arial</vt:lpstr>
      <vt:lpstr>宋体</vt:lpstr>
      <vt:lpstr>Wingdings</vt:lpstr>
      <vt:lpstr>微软雅黑</vt:lpstr>
      <vt:lpstr>黑体</vt:lpstr>
      <vt:lpstr>MS PGothic</vt:lpstr>
      <vt:lpstr>Arial Unicode MS</vt:lpstr>
      <vt:lpstr>Calibri</vt:lpstr>
      <vt:lpstr>Office 主题​​</vt:lpstr>
      <vt:lpstr>Flash.Movie</vt:lpstr>
      <vt:lpstr>Flash.Movie</vt:lpstr>
      <vt:lpstr>Flash.Movie</vt:lpstr>
      <vt:lpstr>Flash.Movie</vt:lpstr>
      <vt:lpstr>Flash.Movie</vt:lpstr>
      <vt:lpstr>Flash.Movie</vt:lpstr>
      <vt:lpstr>Flash.Movie</vt:lpstr>
      <vt:lpstr>Flash.Movie</vt:lpstr>
      <vt:lpstr>Flash.Movie</vt:lpstr>
      <vt:lpstr>Flash.Movie</vt:lpstr>
      <vt:lpstr>Flash.Movie</vt:lpstr>
      <vt:lpstr>Flash.Movie</vt:lpstr>
      <vt:lpstr>Flash.Movie</vt:lpstr>
      <vt:lpstr>Flash.Movie</vt:lpstr>
      <vt:lpstr>Flash.Movie</vt:lpstr>
      <vt:lpstr>Flash.Movie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Kingsoft</dc:creator>
  <cp:lastModifiedBy>从来不撩妹@</cp:lastModifiedBy>
  <cp:revision>9</cp:revision>
  <dcterms:created xsi:type="dcterms:W3CDTF">2018-08-03T09:00:00Z</dcterms:created>
  <dcterms:modified xsi:type="dcterms:W3CDTF">2018-09-18T07:40:32Z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2052-10.1.0.7520</vt:lpwstr>
  </property>
</Properties>
</file>