
<file path=[Content_Types].xml><?xml version="1.0" encoding="utf-8"?>
<Types xmlns="http://schemas.openxmlformats.org/package/2006/content-types">
  <Default Extension="vml" ContentType="application/vnd.openxmlformats-officedocument.vmlDrawing"/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9" r:id="rId6"/>
    <p:sldId id="269" r:id="rId7"/>
    <p:sldId id="270" r:id="rId8"/>
    <p:sldId id="271" r:id="rId9"/>
    <p:sldId id="277" r:id="rId10"/>
    <p:sldId id="278" r:id="rId11"/>
    <p:sldId id="279" r:id="rId12"/>
    <p:sldId id="280" r:id="rId13"/>
    <p:sldId id="275" r:id="rId14"/>
    <p:sldId id="283" r:id="rId15"/>
    <p:sldId id="284" r:id="rId16"/>
    <p:sldId id="268" r:id="rId17"/>
  </p:sldIdLst>
  <p:sldSz cx="9144000" cy="6858000" type="screen4x3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2609"/>
    <a:srgbClr val="F5C852"/>
    <a:srgbClr val="FC6C0B"/>
    <a:srgbClr val="0273A6"/>
    <a:srgbClr val="F4323D"/>
    <a:srgbClr val="2BD3C6"/>
    <a:srgbClr val="977DB0"/>
    <a:srgbClr val="B2DA21"/>
    <a:srgbClr val="FFC525"/>
    <a:srgbClr val="F7AB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wmf"/><Relationship Id="rId1" Type="http://schemas.openxmlformats.org/officeDocument/2006/relationships/image" Target="../media/image3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249156" y="1279287"/>
            <a:ext cx="4605433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7" Type="http://schemas.openxmlformats.org/officeDocument/2006/relationships/image" Target="../media/image6.pn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5.png"/><Relationship Id="rId8" Type="http://schemas.openxmlformats.org/officeDocument/2006/relationships/image" Target="../media/image14.png"/><Relationship Id="rId7" Type="http://schemas.openxmlformats.org/officeDocument/2006/relationships/image" Target="../media/image13.png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2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7" Type="http://schemas.openxmlformats.org/officeDocument/2006/relationships/image" Target="../media/image4.png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53910" y="-16510"/>
            <a:ext cx="1990090" cy="165163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905" y="3542665"/>
            <a:ext cx="1446530" cy="149542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90230" y="2713990"/>
            <a:ext cx="953770" cy="93281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780" y="5419090"/>
            <a:ext cx="1734185" cy="111125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820" y="4516755"/>
            <a:ext cx="1420495" cy="974090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420" y="557530"/>
            <a:ext cx="2011045" cy="1344930"/>
          </a:xfrm>
          <a:prstGeom prst="rect">
            <a:avLst/>
          </a:prstGeom>
        </p:spPr>
      </p:pic>
      <p:pic>
        <p:nvPicPr>
          <p:cNvPr id="18" name="图片 17" descr="logo (2)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01320" y="275590"/>
            <a:ext cx="639445" cy="655955"/>
          </a:xfrm>
          <a:prstGeom prst="rect">
            <a:avLst/>
          </a:prstGeom>
        </p:spPr>
      </p:pic>
      <p:sp>
        <p:nvSpPr>
          <p:cNvPr id="19" name="文本框 18"/>
          <p:cNvSpPr txBox="1"/>
          <p:nvPr userDrawn="1"/>
        </p:nvSpPr>
        <p:spPr>
          <a:xfrm>
            <a:off x="1173480" y="419735"/>
            <a:ext cx="1351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 spc="500">
                <a:solidFill>
                  <a:schemeClr val="accent3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七巧科技</a:t>
            </a:r>
            <a:endParaRPr lang="zh-CN" altLang="en-US" b="1" spc="500">
              <a:solidFill>
                <a:schemeClr val="accent3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656035" y="333375"/>
            <a:ext cx="7830000" cy="58324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5"/>
          <p:cNvSpPr/>
          <p:nvPr/>
        </p:nvSpPr>
        <p:spPr>
          <a:xfrm>
            <a:off x="863441" y="471805"/>
            <a:ext cx="1048226" cy="139763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89044" y="0"/>
            <a:ext cx="1554956" cy="172466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828540"/>
            <a:ext cx="1446371" cy="204500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639" y="2540635"/>
            <a:ext cx="3234214" cy="116522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04791" y="3817871"/>
            <a:ext cx="953497" cy="116992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675" y="5926919"/>
            <a:ext cx="586763" cy="51724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956" y="697230"/>
            <a:ext cx="806768" cy="7112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50" t="44680" r="11450"/>
          <a:stretch>
            <a:fillRect/>
          </a:stretch>
        </p:blipFill>
        <p:spPr>
          <a:xfrm>
            <a:off x="403384" y="1763395"/>
            <a:ext cx="3733324" cy="510222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671" y="4104640"/>
            <a:ext cx="1096328" cy="966470"/>
          </a:xfrm>
          <a:prstGeom prst="rect">
            <a:avLst/>
          </a:prstGeom>
        </p:spPr>
      </p:pic>
      <p:sp>
        <p:nvSpPr>
          <p:cNvPr id="15" name="等腰三角形 14"/>
          <p:cNvSpPr/>
          <p:nvPr/>
        </p:nvSpPr>
        <p:spPr>
          <a:xfrm rot="7200000">
            <a:off x="1768316" y="1424940"/>
            <a:ext cx="209550" cy="2794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31669" y="3642774"/>
            <a:ext cx="3630590" cy="567079"/>
          </a:xfrm>
        </p:spPr>
        <p:txBody>
          <a:bodyPr bIns="0" anchor="b" anchorCtr="0">
            <a:normAutofit/>
          </a:bodyPr>
          <a:lstStyle>
            <a:lvl1pPr algn="l">
              <a:defRPr sz="2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4"/>
          </p:nvPr>
        </p:nvSpPr>
        <p:spPr>
          <a:xfrm>
            <a:off x="4631157" y="4273130"/>
            <a:ext cx="3630590" cy="398314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11" name="图片 10" descr="logo (2)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1320" y="275590"/>
            <a:ext cx="639445" cy="655955"/>
          </a:xfrm>
          <a:prstGeom prst="rect">
            <a:avLst/>
          </a:prstGeom>
        </p:spPr>
      </p:pic>
      <p:sp>
        <p:nvSpPr>
          <p:cNvPr id="12" name="文本框 11"/>
          <p:cNvSpPr txBox="1"/>
          <p:nvPr userDrawn="1"/>
        </p:nvSpPr>
        <p:spPr>
          <a:xfrm>
            <a:off x="1173480" y="419735"/>
            <a:ext cx="1351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 spc="500">
                <a:solidFill>
                  <a:schemeClr val="accent3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七巧科技</a:t>
            </a:r>
            <a:endParaRPr lang="zh-CN" altLang="en-US" b="1" spc="500">
              <a:solidFill>
                <a:schemeClr val="accent3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rgbClr val="B18C6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18650" y="4138071"/>
            <a:ext cx="4814024" cy="769798"/>
          </a:xfrm>
          <a:prstGeom prst="rect">
            <a:avLst/>
          </a:prstGeom>
          <a:noFill/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594" y="1660391"/>
            <a:ext cx="687532" cy="78387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3424" y="2180113"/>
            <a:ext cx="1052659" cy="180341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76499" y="4424084"/>
            <a:ext cx="1000533" cy="116992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8756" y="1042598"/>
            <a:ext cx="1327163" cy="116992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793" y="5875437"/>
            <a:ext cx="1327163" cy="116992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330" y="2215343"/>
            <a:ext cx="586763" cy="517246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95488" y="3477584"/>
            <a:ext cx="5153025" cy="767390"/>
          </a:xfrm>
        </p:spPr>
        <p:txBody>
          <a:bodyPr anchor="t" anchorCtr="0">
            <a:normAutofit/>
          </a:bodyPr>
          <a:lstStyle>
            <a:lvl1pPr algn="ctr">
              <a:defRPr sz="4000" b="1">
                <a:solidFill>
                  <a:schemeClr val="accent3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56034" y="1854200"/>
            <a:ext cx="3834000" cy="43211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950" y="1854200"/>
            <a:ext cx="3834000" cy="43211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56100" y="334800"/>
            <a:ext cx="7830000" cy="136800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56035" y="1854298"/>
            <a:ext cx="3834000" cy="720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56034" y="2716271"/>
            <a:ext cx="3834000" cy="34560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6823" y="1854298"/>
            <a:ext cx="3834000" cy="720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6820" y="2716271"/>
            <a:ext cx="3834001" cy="34560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56100" y="334800"/>
            <a:ext cx="3132000" cy="1620000"/>
          </a:xfrm>
        </p:spPr>
        <p:txBody>
          <a:bodyPr anchor="t" anchorCtr="0"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3895144" y="334800"/>
            <a:ext cx="4590000" cy="583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56100" y="2111473"/>
            <a:ext cx="3132000" cy="40536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346932" y="333375"/>
            <a:ext cx="1134000" cy="5832000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56100" y="334800"/>
            <a:ext cx="6588000" cy="5832000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tags" Target="../tags/tag3.xml"/><Relationship Id="rId13" Type="http://schemas.openxmlformats.org/officeDocument/2006/relationships/tags" Target="../tags/tag2.xml"/><Relationship Id="rId12" Type="http://schemas.openxmlformats.org/officeDocument/2006/relationships/tags" Target="../tags/tag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57000" y="333375"/>
            <a:ext cx="7830000" cy="1366838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57000" y="1854000"/>
            <a:ext cx="7830000" cy="43200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59807" y="6349833"/>
            <a:ext cx="2025000" cy="3168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87000" y="6349833"/>
            <a:ext cx="2970000" cy="3168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49833"/>
            <a:ext cx="2025000" cy="3168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1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3.xml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14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6.v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5.xml"/><Relationship Id="rId4" Type="http://schemas.openxmlformats.org/officeDocument/2006/relationships/image" Target="../media/image37.wmf"/><Relationship Id="rId3" Type="http://schemas.openxmlformats.org/officeDocument/2006/relationships/oleObject" Target="../embeddings/oleObject11.bin"/><Relationship Id="rId2" Type="http://schemas.openxmlformats.org/officeDocument/2006/relationships/image" Target="../media/image36.wmf"/><Relationship Id="rId1" Type="http://schemas.openxmlformats.org/officeDocument/2006/relationships/oleObject" Target="../embeddings/oleObject10.bin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7.v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6.xml"/><Relationship Id="rId4" Type="http://schemas.openxmlformats.org/officeDocument/2006/relationships/image" Target="../media/image39.wmf"/><Relationship Id="rId3" Type="http://schemas.openxmlformats.org/officeDocument/2006/relationships/oleObject" Target="../embeddings/oleObject13.bin"/><Relationship Id="rId2" Type="http://schemas.openxmlformats.org/officeDocument/2006/relationships/image" Target="../media/image38.wmf"/><Relationship Id="rId1" Type="http://schemas.openxmlformats.org/officeDocument/2006/relationships/oleObject" Target="../embeddings/oleObject12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1.v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6.xml"/><Relationship Id="rId4" Type="http://schemas.openxmlformats.org/officeDocument/2006/relationships/image" Target="../media/image17.wmf"/><Relationship Id="rId3" Type="http://schemas.openxmlformats.org/officeDocument/2006/relationships/oleObject" Target="../embeddings/oleObject2.bin"/><Relationship Id="rId2" Type="http://schemas.openxmlformats.org/officeDocument/2006/relationships/image" Target="../media/image16.wmf"/><Relationship Id="rId1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.xml"/><Relationship Id="rId1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2.v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8.xml"/><Relationship Id="rId4" Type="http://schemas.openxmlformats.org/officeDocument/2006/relationships/image" Target="../media/image20.wmf"/><Relationship Id="rId3" Type="http://schemas.openxmlformats.org/officeDocument/2006/relationships/oleObject" Target="../embeddings/oleObject4.bin"/><Relationship Id="rId2" Type="http://schemas.openxmlformats.org/officeDocument/2006/relationships/image" Target="../media/image19.wmf"/><Relationship Id="rId1" Type="http://schemas.openxmlformats.org/officeDocument/2006/relationships/oleObject" Target="../embeddings/oleObject3.bin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3.v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9.xml"/><Relationship Id="rId2" Type="http://schemas.openxmlformats.org/officeDocument/2006/relationships/image" Target="../media/image21.wmf"/><Relationship Id="rId1" Type="http://schemas.openxmlformats.org/officeDocument/2006/relationships/oleObject" Target="../embeddings/oleObject5.bin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4.v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0.xml"/><Relationship Id="rId4" Type="http://schemas.openxmlformats.org/officeDocument/2006/relationships/image" Target="../media/image23.wmf"/><Relationship Id="rId3" Type="http://schemas.openxmlformats.org/officeDocument/2006/relationships/oleObject" Target="../embeddings/oleObject7.bin"/><Relationship Id="rId2" Type="http://schemas.openxmlformats.org/officeDocument/2006/relationships/image" Target="../media/image22.wmf"/><Relationship Id="rId1" Type="http://schemas.openxmlformats.org/officeDocument/2006/relationships/oleObject" Target="../embeddings/oleObject6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.xml"/><Relationship Id="rId1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5.vml"/><Relationship Id="rId7" Type="http://schemas.openxmlformats.org/officeDocument/2006/relationships/slideLayout" Target="../slideLayouts/slideLayout2.xml"/><Relationship Id="rId6" Type="http://schemas.openxmlformats.org/officeDocument/2006/relationships/tags" Target="../tags/tag12.xml"/><Relationship Id="rId5" Type="http://schemas.openxmlformats.org/officeDocument/2006/relationships/image" Target="../media/image27.png"/><Relationship Id="rId4" Type="http://schemas.openxmlformats.org/officeDocument/2006/relationships/image" Target="../media/image26.wmf"/><Relationship Id="rId3" Type="http://schemas.openxmlformats.org/officeDocument/2006/relationships/oleObject" Target="../embeddings/oleObject9.bin"/><Relationship Id="rId2" Type="http://schemas.openxmlformats.org/officeDocument/2006/relationships/image" Target="../media/image25.wmf"/><Relationship Id="rId1" Type="http://schemas.openxmlformats.org/officeDocument/2006/relationships/oleObject" Target="../embeddings/oleObject8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文本框 2054"/>
          <p:cNvSpPr txBox="1"/>
          <p:nvPr/>
        </p:nvSpPr>
        <p:spPr>
          <a:xfrm>
            <a:off x="2968625" y="2141855"/>
            <a:ext cx="3639185" cy="922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5400" b="1" spc="1000" dirty="0">
                <a:solidFill>
                  <a:schemeClr val="accent2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第九节课</a:t>
            </a:r>
            <a:endParaRPr lang="zh-CN" altLang="en-US" sz="5400" b="1" spc="1000" dirty="0">
              <a:solidFill>
                <a:schemeClr val="accent2">
                  <a:lumMod val="50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692275" y="3483610"/>
            <a:ext cx="6191885" cy="13220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4000" b="1" spc="1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专题设计</a:t>
            </a:r>
            <a:r>
              <a:rPr lang="en-US" altLang="zh-CN" sz="4000" b="1" spc="1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—</a:t>
            </a:r>
            <a:r>
              <a:rPr lang="zh-CN" altLang="en-US" sz="4000" b="1" spc="1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交通工具</a:t>
            </a:r>
            <a:endParaRPr lang="zh-CN" altLang="en-US" sz="4000" b="1" spc="10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sz="4000" b="1" spc="10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无顶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005" y="2932430"/>
            <a:ext cx="2505710" cy="1131570"/>
          </a:xfrm>
          <a:prstGeom prst="rect">
            <a:avLst/>
          </a:prstGeom>
        </p:spPr>
      </p:pic>
      <p:pic>
        <p:nvPicPr>
          <p:cNvPr id="3" name="图片 2" descr="无顶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7570" y="2939415"/>
            <a:ext cx="2473960" cy="1117600"/>
          </a:xfrm>
          <a:prstGeom prst="rect">
            <a:avLst/>
          </a:prstGeom>
        </p:spPr>
      </p:pic>
      <p:pic>
        <p:nvPicPr>
          <p:cNvPr id="4" name="图片 3" descr="无顶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9025" y="2940685"/>
            <a:ext cx="2438400" cy="110172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049780" y="1302385"/>
            <a:ext cx="5433695" cy="11372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2800" b="1" spc="5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无顶轿车图形就有多种拼法</a:t>
            </a:r>
            <a:endParaRPr lang="zh-CN" altLang="en-US" sz="4000" b="1" spc="10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sz="4000" b="1" spc="10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/>
        </p:nvSpPr>
        <p:spPr>
          <a:xfrm>
            <a:off x="878205" y="1179830"/>
            <a:ext cx="738759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2800" b="1" spc="5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飞机改装（改拼）一下可变成多种飞机</a:t>
            </a:r>
            <a:endParaRPr lang="zh-CN" altLang="en-US" sz="2800" b="1" spc="5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图片 1" descr="飞机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8205" y="1820545"/>
            <a:ext cx="2948305" cy="1752600"/>
          </a:xfrm>
          <a:prstGeom prst="rect">
            <a:avLst/>
          </a:prstGeom>
        </p:spPr>
      </p:pic>
      <p:pic>
        <p:nvPicPr>
          <p:cNvPr id="3" name="图片 2" descr="飞机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8185" y="1820545"/>
            <a:ext cx="2948305" cy="1752600"/>
          </a:xfrm>
          <a:prstGeom prst="rect">
            <a:avLst/>
          </a:prstGeom>
        </p:spPr>
      </p:pic>
      <p:pic>
        <p:nvPicPr>
          <p:cNvPr id="4" name="图片 3" descr="飞机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9755" y="4478020"/>
            <a:ext cx="2948305" cy="1752600"/>
          </a:xfrm>
          <a:prstGeom prst="rect">
            <a:avLst/>
          </a:prstGeom>
        </p:spPr>
      </p:pic>
      <p:pic>
        <p:nvPicPr>
          <p:cNvPr id="5" name="图片 4" descr="飞机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985" y="4652645"/>
            <a:ext cx="3365500" cy="1577975"/>
          </a:xfrm>
          <a:prstGeom prst="rect">
            <a:avLst/>
          </a:prstGeom>
        </p:spPr>
      </p:pic>
      <p:pic>
        <p:nvPicPr>
          <p:cNvPr id="6" name="图片 5" descr="飞机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2175" y="3168650"/>
            <a:ext cx="3365500" cy="157797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393190" y="3649345"/>
            <a:ext cx="20574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chemeClr val="bg1">
                    <a:lumMod val="50000"/>
                  </a:schemeClr>
                </a:solidFill>
              </a:rPr>
              <a:t>“</a:t>
            </a:r>
            <a:r>
              <a:rPr lang="zh-CN" altLang="en-US">
                <a:solidFill>
                  <a:schemeClr val="bg1">
                    <a:lumMod val="50000"/>
                  </a:schemeClr>
                </a:solidFill>
              </a:rPr>
              <a:t>大黄蜂</a:t>
            </a:r>
            <a:r>
              <a:rPr lang="en-US" altLang="zh-CN">
                <a:solidFill>
                  <a:schemeClr val="bg1">
                    <a:lumMod val="50000"/>
                  </a:schemeClr>
                </a:solidFill>
              </a:rPr>
              <a:t>”</a:t>
            </a:r>
            <a:r>
              <a:rPr lang="zh-CN" altLang="en-US">
                <a:solidFill>
                  <a:schemeClr val="bg1">
                    <a:lumMod val="50000"/>
                  </a:schemeClr>
                </a:solidFill>
              </a:rPr>
              <a:t>战斗机</a:t>
            </a:r>
            <a:endParaRPr lang="zh-CN" alt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797675" y="3373120"/>
            <a:ext cx="15722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>
                    <a:lumMod val="50000"/>
                  </a:schemeClr>
                </a:solidFill>
              </a:rPr>
              <a:t>水上飞机</a:t>
            </a:r>
            <a:endParaRPr lang="zh-CN" alt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797675" y="6125845"/>
            <a:ext cx="15722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>
                    <a:lumMod val="50000"/>
                  </a:schemeClr>
                </a:solidFill>
              </a:rPr>
              <a:t>轰炸机</a:t>
            </a:r>
            <a:endParaRPr lang="zh-CN" alt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328795" y="4935220"/>
            <a:ext cx="15722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>
                    <a:lumMod val="50000"/>
                  </a:schemeClr>
                </a:solidFill>
              </a:rPr>
              <a:t>侦察机</a:t>
            </a:r>
            <a:endParaRPr lang="zh-CN" alt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393190" y="6125845"/>
            <a:ext cx="15722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>
                    <a:lumMod val="50000"/>
                  </a:schemeClr>
                </a:solidFill>
              </a:rPr>
              <a:t>宇宙飞船</a:t>
            </a:r>
            <a:endParaRPr lang="zh-CN" altLang="en-US">
              <a:solidFill>
                <a:schemeClr val="bg1">
                  <a:lumMod val="50000"/>
                </a:schemeClr>
              </a:solidFill>
            </a:endParaRPr>
          </a:p>
        </p:txBody>
      </p:sp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/>
        </p:nvSpPr>
        <p:spPr>
          <a:xfrm>
            <a:off x="3659505" y="1179830"/>
            <a:ext cx="193992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2800" b="1" spc="5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课外练习</a:t>
            </a:r>
            <a:endParaRPr lang="zh-CN" altLang="en-US" sz="2800" b="1" spc="5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538" name="矩形 22537"/>
          <p:cNvSpPr/>
          <p:nvPr/>
        </p:nvSpPr>
        <p:spPr>
          <a:xfrm>
            <a:off x="1156018" y="1952149"/>
            <a:ext cx="71805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r>
              <a:rPr lang="zh-CN" altLang="en-US" sz="2400" spc="500" dirty="0">
                <a:solidFill>
                  <a:schemeClr val="bg1">
                    <a:lumMod val="6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将摩托车的图案进行改拼其他形式的图案：</a:t>
            </a:r>
            <a:endParaRPr lang="zh-CN" altLang="en-US" sz="2400" spc="500" dirty="0">
              <a:solidFill>
                <a:schemeClr val="bg1">
                  <a:lumMod val="6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22544" name="内容占位符 22543"/>
          <p:cNvGraphicFramePr/>
          <p:nvPr>
            <p:ph sz="half" idx="1"/>
          </p:nvPr>
        </p:nvGraphicFramePr>
        <p:xfrm>
          <a:off x="471488" y="2949575"/>
          <a:ext cx="4038600" cy="2482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name="" r:id="rId1" imgW="4283710" imgH="2633345" progId="Flash.Movie">
                  <p:embed/>
                </p:oleObj>
              </mc:Choice>
              <mc:Fallback>
                <p:oleObj name="" r:id="rId1" imgW="4283710" imgH="2633345" progId="Flash.Movie">
                  <p:embed/>
                  <p:pic>
                    <p:nvPicPr>
                      <p:cNvPr id="0" name="图片 3086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71488" y="2949575"/>
                        <a:ext cx="4038600" cy="2482850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46" name="内容占位符 22545"/>
          <p:cNvGraphicFramePr/>
          <p:nvPr>
            <p:ph sz="half" idx="2"/>
          </p:nvPr>
        </p:nvGraphicFramePr>
        <p:xfrm>
          <a:off x="5075238" y="2662238"/>
          <a:ext cx="3533775" cy="277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" r:id="rId3" imgW="3533775" imgH="2778125" progId="Flash.Movie">
                  <p:embed/>
                </p:oleObj>
              </mc:Choice>
              <mc:Fallback>
                <p:oleObj name="" r:id="rId3" imgW="3533775" imgH="2778125" progId="Flash.Movie">
                  <p:embed/>
                  <p:pic>
                    <p:nvPicPr>
                      <p:cNvPr id="0" name="图片 308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075238" y="2662238"/>
                        <a:ext cx="3533775" cy="2778125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2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25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2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8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/>
        </p:nvSpPr>
        <p:spPr>
          <a:xfrm>
            <a:off x="3659505" y="1179830"/>
            <a:ext cx="193992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2800" b="1" spc="5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练习答案</a:t>
            </a:r>
            <a:endParaRPr lang="zh-CN" altLang="en-US" sz="2800" b="1" spc="5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23555" name="内容占位符 23554"/>
          <p:cNvGraphicFramePr/>
          <p:nvPr>
            <p:ph sz="half" idx="1"/>
          </p:nvPr>
        </p:nvGraphicFramePr>
        <p:xfrm>
          <a:off x="471488" y="2643188"/>
          <a:ext cx="4038600" cy="2478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name="" r:id="rId1" imgW="4276090" imgH="2624455" progId="Flash.Movie">
                  <p:embed/>
                </p:oleObj>
              </mc:Choice>
              <mc:Fallback>
                <p:oleObj name="" r:id="rId1" imgW="4276090" imgH="2624455" progId="Flash.Movie">
                  <p:embed/>
                  <p:pic>
                    <p:nvPicPr>
                      <p:cNvPr id="0" name="图片 3087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71488" y="2643188"/>
                        <a:ext cx="4038600" cy="2478087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8" name="内容占位符 23557"/>
          <p:cNvGraphicFramePr/>
          <p:nvPr>
            <p:ph sz="half" idx="2"/>
          </p:nvPr>
        </p:nvGraphicFramePr>
        <p:xfrm>
          <a:off x="5008563" y="2252663"/>
          <a:ext cx="3529012" cy="292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" name="" r:id="rId3" imgW="3529330" imgH="2924810" progId="Flash.Movie">
                  <p:embed/>
                </p:oleObj>
              </mc:Choice>
              <mc:Fallback>
                <p:oleObj name="" r:id="rId3" imgW="3529330" imgH="2924810" progId="Flash.Movie">
                  <p:embed/>
                  <p:pic>
                    <p:nvPicPr>
                      <p:cNvPr id="0" name="图片 308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008563" y="2252663"/>
                        <a:ext cx="3529012" cy="2924175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0" dur="10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543810" y="2696845"/>
            <a:ext cx="4985385" cy="11068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6600" b="1" spc="2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谢谢观赏</a:t>
            </a:r>
            <a:endParaRPr lang="zh-CN" altLang="en-US" sz="6600" b="1" spc="20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997642_163049091_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8995" y="1314133"/>
            <a:ext cx="7632700" cy="50038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5123" name="内容占位符 5122"/>
          <p:cNvGraphicFramePr/>
          <p:nvPr>
            <p:ph sz="half" idx="1"/>
          </p:nvPr>
        </p:nvGraphicFramePr>
        <p:xfrm>
          <a:off x="323850" y="2133600"/>
          <a:ext cx="4038600" cy="2506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" r:id="rId1" imgW="4401185" imgH="2729865" progId="Flash.Movie">
                  <p:embed/>
                </p:oleObj>
              </mc:Choice>
              <mc:Fallback>
                <p:oleObj name="" r:id="rId1" imgW="4401185" imgH="2729865" progId="Flash.Movie">
                  <p:embed/>
                  <p:pic>
                    <p:nvPicPr>
                      <p:cNvPr id="0" name="图片 3080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323850" y="2133600"/>
                        <a:ext cx="4038600" cy="2506663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5" name="内容占位符 5124"/>
          <p:cNvGraphicFramePr/>
          <p:nvPr>
            <p:ph sz="half" idx="2"/>
          </p:nvPr>
        </p:nvGraphicFramePr>
        <p:xfrm>
          <a:off x="4643438" y="2133600"/>
          <a:ext cx="4038600" cy="2478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" r:id="rId3" imgW="4428490" imgH="2717165" progId="Flash.Movie">
                  <p:embed/>
                </p:oleObj>
              </mc:Choice>
              <mc:Fallback>
                <p:oleObj name="" r:id="rId3" imgW="4428490" imgH="2717165" progId="Flash.Movie">
                  <p:embed/>
                  <p:pic>
                    <p:nvPicPr>
                      <p:cNvPr id="0" name="图片 3079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43438" y="2133600"/>
                        <a:ext cx="4038600" cy="2478088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3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150" name="图片 6149" descr="1094137228185613150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7388" y="1103630"/>
            <a:ext cx="7972425" cy="4983163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7171" name="内容占位符 7170"/>
          <p:cNvGraphicFramePr/>
          <p:nvPr>
            <p:ph sz="half" idx="1"/>
          </p:nvPr>
        </p:nvGraphicFramePr>
        <p:xfrm>
          <a:off x="250825" y="2276475"/>
          <a:ext cx="3968750" cy="217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" r:id="rId1" imgW="3968115" imgH="2171700" progId="Flash.Movie">
                  <p:embed/>
                </p:oleObj>
              </mc:Choice>
              <mc:Fallback>
                <p:oleObj name="" r:id="rId1" imgW="3968115" imgH="2171700" progId="Flash.Movie">
                  <p:embed/>
                  <p:pic>
                    <p:nvPicPr>
                      <p:cNvPr id="0" name="图片 3076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50825" y="2276475"/>
                        <a:ext cx="3968750" cy="2171700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3" name="内容占位符 7172"/>
          <p:cNvGraphicFramePr/>
          <p:nvPr>
            <p:ph sz="half" idx="2"/>
          </p:nvPr>
        </p:nvGraphicFramePr>
        <p:xfrm>
          <a:off x="4572000" y="2060575"/>
          <a:ext cx="3997325" cy="2535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" r:id="rId3" imgW="3997960" imgH="2535555" progId="Flash.Movie">
                  <p:embed/>
                </p:oleObj>
              </mc:Choice>
              <mc:Fallback>
                <p:oleObj name="" r:id="rId3" imgW="3997960" imgH="2535555" progId="Flash.Movie">
                  <p:embed/>
                  <p:pic>
                    <p:nvPicPr>
                      <p:cNvPr id="0" name="图片 3077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72000" y="2060575"/>
                        <a:ext cx="3997325" cy="2535238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3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2301" name="对象 12300"/>
          <p:cNvGraphicFramePr/>
          <p:nvPr/>
        </p:nvGraphicFramePr>
        <p:xfrm>
          <a:off x="176530" y="992505"/>
          <a:ext cx="8790940" cy="55295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1" imgW="11520170" imgH="8023225" progId="Flash.Movie">
                  <p:embed/>
                </p:oleObj>
              </mc:Choice>
              <mc:Fallback>
                <p:oleObj name="" r:id="rId1" imgW="11520170" imgH="8023225" progId="Flash.Movie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76530" y="992505"/>
                        <a:ext cx="8790940" cy="5529580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3315" name="内容占位符 13314"/>
          <p:cNvGraphicFramePr/>
          <p:nvPr>
            <p:ph sz="half" idx="1"/>
          </p:nvPr>
        </p:nvGraphicFramePr>
        <p:xfrm>
          <a:off x="621348" y="1932623"/>
          <a:ext cx="3752850" cy="2773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" r:id="rId1" imgW="3752850" imgH="2773680" progId="Flash.Movie">
                  <p:embed/>
                </p:oleObj>
              </mc:Choice>
              <mc:Fallback>
                <p:oleObj name="" r:id="rId1" imgW="3752850" imgH="2773680" progId="Flash.Movie">
                  <p:embed/>
                  <p:pic>
                    <p:nvPicPr>
                      <p:cNvPr id="0" name="图片 3080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621348" y="1932623"/>
                        <a:ext cx="3752850" cy="2773362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7" name="内容占位符 13316"/>
          <p:cNvGraphicFramePr/>
          <p:nvPr>
            <p:ph sz="half" idx="2"/>
          </p:nvPr>
        </p:nvGraphicFramePr>
        <p:xfrm>
          <a:off x="4653598" y="1861185"/>
          <a:ext cx="3778250" cy="285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" r:id="rId3" imgW="3778885" imgH="2858135" progId="Flash.Movie">
                  <p:embed/>
                </p:oleObj>
              </mc:Choice>
              <mc:Fallback>
                <p:oleObj name="" r:id="rId3" imgW="3778885" imgH="2858135" progId="Flash.Movie">
                  <p:embed/>
                  <p:pic>
                    <p:nvPicPr>
                      <p:cNvPr id="0" name="图片 308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53598" y="1861185"/>
                        <a:ext cx="3778250" cy="2857500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1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6390" name="图片 16389" descr="4321492012152924_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835" y="1101090"/>
            <a:ext cx="7175500" cy="538162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5363" name="内容占位符 15362"/>
          <p:cNvGraphicFramePr/>
          <p:nvPr>
            <p:ph sz="half" idx="1"/>
          </p:nvPr>
        </p:nvGraphicFramePr>
        <p:xfrm>
          <a:off x="349250" y="1955483"/>
          <a:ext cx="4038600" cy="2773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" r:id="rId1" imgW="4286250" imgH="2943860" progId="Flash.Movie">
                  <p:embed/>
                </p:oleObj>
              </mc:Choice>
              <mc:Fallback>
                <p:oleObj name="" r:id="rId1" imgW="4286250" imgH="2943860" progId="Flash.Movie">
                  <p:embed/>
                  <p:pic>
                    <p:nvPicPr>
                      <p:cNvPr id="0" name="图片 308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349250" y="1955483"/>
                        <a:ext cx="4038600" cy="2773362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5" name="内容占位符 15364"/>
          <p:cNvGraphicFramePr/>
          <p:nvPr>
            <p:ph sz="half" idx="2"/>
          </p:nvPr>
        </p:nvGraphicFramePr>
        <p:xfrm>
          <a:off x="4796473" y="1955483"/>
          <a:ext cx="4038600" cy="294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" r:id="rId3" imgW="4293870" imgH="3132455" progId="Flash.Movie">
                  <p:embed/>
                </p:oleObj>
              </mc:Choice>
              <mc:Fallback>
                <p:oleObj name="" r:id="rId3" imgW="4293870" imgH="3132455" progId="Flash.Movie">
                  <p:embed/>
                  <p:pic>
                    <p:nvPicPr>
                      <p:cNvPr id="0" name="图片 308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96473" y="1955483"/>
                        <a:ext cx="4038600" cy="2946400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rcRect l="11593" r="9197" b="1445"/>
          <a:stretch>
            <a:fillRect/>
          </a:stretch>
        </p:blipFill>
        <p:spPr>
          <a:xfrm>
            <a:off x="2577465" y="3435985"/>
            <a:ext cx="776605" cy="47625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1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KSO_WM_TAG_VERSION" val="1.0"/>
  <p:tag name="KSO_WM_TEMPLATE_CATEGORY" val="custom"/>
  <p:tag name="KSO_WM_TEMPLATE_INDEX" val="20189105"/>
</p:tagLst>
</file>

<file path=ppt/tags/tag10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1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2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3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4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5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6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7.xml><?xml version="1.0" encoding="utf-8"?>
<p:tagLst xmlns:p="http://schemas.openxmlformats.org/presentationml/2006/main">
  <p:tag name="KSO_WM_TEMPLATE_THUMBS_INDEX" val="1、3、5、13、18、19、22、8、9、24、25、"/>
  <p:tag name="KSO_WM_SLIDE_ID" val="custom20189105_1"/>
  <p:tag name="KSO_WM_SLIDE_TYPE" val="title"/>
  <p:tag name="KSO_WM_SLIDE_SUBTYPE" val="pureTxt"/>
  <p:tag name="KSO_WM_SLIDE_ITEM_CNT" val="2"/>
  <p:tag name="KSO_WM_SLIDE_INDEX" val="1"/>
  <p:tag name="KSO_WM_TAG_VERSION" val="1.0"/>
  <p:tag name="KSO_WM_BEAUTIFY_FLAG" val="#wm#"/>
  <p:tag name="KSO_WM_TEMPLATE_CATEGORY" val="custom"/>
  <p:tag name="KSO_WM_TEMPLATE_INDEX" val="20189105"/>
  <p:tag name="KSO_WM_SLIDE_LAYOUT" val="a_b"/>
  <p:tag name="KSO_WM_SLIDE_LAYOUT_CNT" val="1_1"/>
</p:tagLst>
</file>

<file path=ppt/tags/tag2.xml><?xml version="1.0" encoding="utf-8"?>
<p:tagLst xmlns:p="http://schemas.openxmlformats.org/presentationml/2006/main">
  <p:tag name="KSO_WM_TAG_VERSION" val="1.0"/>
  <p:tag name="KSO_WM_TEMPLATE_CATEGORY" val="custom"/>
  <p:tag name="KSO_WM_TEMPLATE_INDEX" val="20189105"/>
</p:tagLst>
</file>

<file path=ppt/tags/tag3.xml><?xml version="1.0" encoding="utf-8"?>
<p:tagLst xmlns:p="http://schemas.openxmlformats.org/presentationml/2006/main">
  <p:tag name="KSO_WM_BEAUTIFY_FLAG" val="#wm#"/>
  <p:tag name="KSO_WM_TAG_VERSION" val="1.0"/>
  <p:tag name="KSO_WM_TEMPLATE_INDEX" val="20189105"/>
  <p:tag name="KSO_WM_TEMPLATE_CATEGORY" val="custom"/>
  <p:tag name="KSO_WM_TEMPLATE_THUMBS_INDEX" val="1、3、5、13、18、19、22、8、9、24、25、"/>
</p:tagLst>
</file>

<file path=ppt/tags/tag4.xml><?xml version="1.0" encoding="utf-8"?>
<p:tagLst xmlns:p="http://schemas.openxmlformats.org/presentationml/2006/main">
  <p:tag name="KSO_WM_TEMPLATE_THUMBS_INDEX" val="1、3、5、13、18、19、22、8、9、24、25、"/>
  <p:tag name="KSO_WM_SLIDE_ID" val="custom20189105_1"/>
  <p:tag name="KSO_WM_SLIDE_TYPE" val="title"/>
  <p:tag name="KSO_WM_SLIDE_SUBTYPE" val="pureTxt"/>
  <p:tag name="KSO_WM_SLIDE_ITEM_CNT" val="2"/>
  <p:tag name="KSO_WM_SLIDE_INDEX" val="1"/>
  <p:tag name="KSO_WM_TAG_VERSION" val="1.0"/>
  <p:tag name="KSO_WM_BEAUTIFY_FLAG" val="#wm#"/>
  <p:tag name="KSO_WM_TEMPLATE_CATEGORY" val="custom"/>
  <p:tag name="KSO_WM_TEMPLATE_INDEX" val="20189105"/>
  <p:tag name="KSO_WM_SLIDE_LAYOUT" val="a_b"/>
  <p:tag name="KSO_WM_SLIDE_LAYOUT_CNT" val="1_1"/>
</p:tagLst>
</file>

<file path=ppt/tags/tag5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6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7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8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9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heme/theme1.xml><?xml version="1.0" encoding="utf-8"?>
<a:theme xmlns:a="http://schemas.openxmlformats.org/drawingml/2006/main" name="Office 主题​​">
  <a:themeElements>
    <a:clrScheme name="自定义 12">
      <a:dk1>
        <a:srgbClr val="000000"/>
      </a:dk1>
      <a:lt1>
        <a:srgbClr val="FFFFFF"/>
      </a:lt1>
      <a:dk2>
        <a:srgbClr val="FFDD9B"/>
      </a:dk2>
      <a:lt2>
        <a:srgbClr val="FFFFFF"/>
      </a:lt2>
      <a:accent1>
        <a:srgbClr val="FFDD9B"/>
      </a:accent1>
      <a:accent2>
        <a:srgbClr val="F1C499"/>
      </a:accent2>
      <a:accent3>
        <a:srgbClr val="E48734"/>
      </a:accent3>
      <a:accent4>
        <a:srgbClr val="FFCF72"/>
      </a:accent4>
      <a:accent5>
        <a:srgbClr val="D1EB9D"/>
      </a:accent5>
      <a:accent6>
        <a:srgbClr val="A6A6A6"/>
      </a:accent6>
      <a:hlink>
        <a:srgbClr val="0563C1"/>
      </a:hlink>
      <a:folHlink>
        <a:srgbClr val="954D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95</Words>
  <Application>WPS 演示</Application>
  <PresentationFormat>宽屏</PresentationFormat>
  <Paragraphs>28</Paragraphs>
  <Slides>14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13</vt:i4>
      </vt:variant>
      <vt:variant>
        <vt:lpstr>幻灯片标题</vt:lpstr>
      </vt:variant>
      <vt:variant>
        <vt:i4>14</vt:i4>
      </vt:variant>
    </vt:vector>
  </HeadingPairs>
  <TitlesOfParts>
    <vt:vector size="36" baseType="lpstr">
      <vt:lpstr>Arial</vt:lpstr>
      <vt:lpstr>宋体</vt:lpstr>
      <vt:lpstr>Wingdings</vt:lpstr>
      <vt:lpstr>微软雅黑</vt:lpstr>
      <vt:lpstr>Arial Unicode MS</vt:lpstr>
      <vt:lpstr>黑体</vt:lpstr>
      <vt:lpstr>Calibri</vt:lpstr>
      <vt:lpstr>Impact</vt:lpstr>
      <vt:lpstr>Office 主题​​</vt:lpstr>
      <vt:lpstr>Flash.Movie</vt:lpstr>
      <vt:lpstr>Flash.Movie</vt:lpstr>
      <vt:lpstr>Flash.Movie</vt:lpstr>
      <vt:lpstr>Flash.Movie</vt:lpstr>
      <vt:lpstr>Flash.Movie</vt:lpstr>
      <vt:lpstr>Flash.Movie</vt:lpstr>
      <vt:lpstr>Flash.Movie</vt:lpstr>
      <vt:lpstr>Flash.Movie</vt:lpstr>
      <vt:lpstr>Flash.Movie</vt:lpstr>
      <vt:lpstr>Flash.Movie</vt:lpstr>
      <vt:lpstr>Flash.Movie</vt:lpstr>
      <vt:lpstr>Flash.Movie</vt:lpstr>
      <vt:lpstr>Flash.Movie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Kingsoft</dc:creator>
  <cp:lastModifiedBy>从来不撩妹@</cp:lastModifiedBy>
  <cp:revision>17</cp:revision>
  <dcterms:created xsi:type="dcterms:W3CDTF">2018-08-03T09:00:00Z</dcterms:created>
  <dcterms:modified xsi:type="dcterms:W3CDTF">2018-09-25T08:39:26Z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2052-10.1.0.7520</vt:lpwstr>
  </property>
</Properties>
</file>