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9" r:id="rId7"/>
    <p:sldId id="270" r:id="rId8"/>
    <p:sldId id="271" r:id="rId9"/>
    <p:sldId id="277" r:id="rId10"/>
    <p:sldId id="278" r:id="rId11"/>
    <p:sldId id="279" r:id="rId12"/>
    <p:sldId id="280" r:id="rId13"/>
    <p:sldId id="275" r:id="rId14"/>
    <p:sldId id="283" r:id="rId15"/>
    <p:sldId id="284" r:id="rId16"/>
    <p:sldId id="268" r:id="rId17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36.wmf"/><Relationship Id="rId1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image" Target="../media/image39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38.wmf"/><Relationship Id="rId1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6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1.wmf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第九节课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2275" y="3483610"/>
            <a:ext cx="619188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专题设计</a:t>
            </a:r>
            <a:r>
              <a:rPr lang="en-US" altLang="zh-CN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交通工具</a:t>
            </a:r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无顶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05" y="2932430"/>
            <a:ext cx="2505710" cy="1131570"/>
          </a:xfrm>
          <a:prstGeom prst="rect">
            <a:avLst/>
          </a:prstGeom>
        </p:spPr>
      </p:pic>
      <p:pic>
        <p:nvPicPr>
          <p:cNvPr id="3" name="图片 2" descr="无顶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570" y="2939415"/>
            <a:ext cx="2473960" cy="1117600"/>
          </a:xfrm>
          <a:prstGeom prst="rect">
            <a:avLst/>
          </a:prstGeom>
        </p:spPr>
      </p:pic>
      <p:pic>
        <p:nvPicPr>
          <p:cNvPr id="4" name="图片 3" descr="无顶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5" y="2940685"/>
            <a:ext cx="2438400" cy="11017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49780" y="1302385"/>
            <a:ext cx="5433695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无顶轿车图形就有多种拼法</a:t>
            </a:r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878205" y="1179830"/>
            <a:ext cx="73875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飞机改装（改拼）一下可变成多种飞机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飞机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1820545"/>
            <a:ext cx="2948305" cy="1752600"/>
          </a:xfrm>
          <a:prstGeom prst="rect">
            <a:avLst/>
          </a:prstGeom>
        </p:spPr>
      </p:pic>
      <p:pic>
        <p:nvPicPr>
          <p:cNvPr id="3" name="图片 2" descr="飞机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185" y="1820545"/>
            <a:ext cx="2948305" cy="1752600"/>
          </a:xfrm>
          <a:prstGeom prst="rect">
            <a:avLst/>
          </a:prstGeom>
        </p:spPr>
      </p:pic>
      <p:pic>
        <p:nvPicPr>
          <p:cNvPr id="4" name="图片 3" descr="飞机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55" y="4478020"/>
            <a:ext cx="2948305" cy="1752600"/>
          </a:xfrm>
          <a:prstGeom prst="rect">
            <a:avLst/>
          </a:prstGeom>
        </p:spPr>
      </p:pic>
      <p:pic>
        <p:nvPicPr>
          <p:cNvPr id="5" name="图片 4" descr="飞机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85" y="4652645"/>
            <a:ext cx="3365500" cy="1577975"/>
          </a:xfrm>
          <a:prstGeom prst="rect">
            <a:avLst/>
          </a:prstGeom>
        </p:spPr>
      </p:pic>
      <p:pic>
        <p:nvPicPr>
          <p:cNvPr id="6" name="图片 5" descr="飞机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175" y="3168650"/>
            <a:ext cx="3365500" cy="15779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93190" y="3649345"/>
            <a:ext cx="2057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大黄蜂</a:t>
            </a:r>
            <a:r>
              <a:rPr lang="en-US" altLang="zh-CN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战斗机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97675" y="3373120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水上飞机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97675" y="6125845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轰炸机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28795" y="4935220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侦察机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393190" y="6125845"/>
            <a:ext cx="1572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宇宙飞船</a:t>
            </a:r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659505" y="117983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课外练习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8" name="矩形 22537"/>
          <p:cNvSpPr/>
          <p:nvPr/>
        </p:nvSpPr>
        <p:spPr>
          <a:xfrm>
            <a:off x="1156018" y="1952149"/>
            <a:ext cx="71805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zh-CN" altLang="en-US" sz="2400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将摩托车的图案进行改拼其他形式的图案：</a:t>
            </a:r>
            <a:endParaRPr lang="zh-CN" altLang="en-US" sz="2400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2544" name="内容占位符 22543"/>
          <p:cNvGraphicFramePr/>
          <p:nvPr>
            <p:ph sz="half" idx="1"/>
          </p:nvPr>
        </p:nvGraphicFramePr>
        <p:xfrm>
          <a:off x="471488" y="2949575"/>
          <a:ext cx="40386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283710" imgH="2633345" progId="Flash.Movie">
                  <p:embed/>
                </p:oleObj>
              </mc:Choice>
              <mc:Fallback>
                <p:oleObj name="" r:id="rId1" imgW="4283710" imgH="2633345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488" y="2949575"/>
                        <a:ext cx="4038600" cy="24828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内容占位符 22545"/>
          <p:cNvGraphicFramePr/>
          <p:nvPr>
            <p:ph sz="half" idx="2"/>
          </p:nvPr>
        </p:nvGraphicFramePr>
        <p:xfrm>
          <a:off x="5075238" y="2662238"/>
          <a:ext cx="3533775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3533775" imgH="2778125" progId="Flash.Movie">
                  <p:embed/>
                </p:oleObj>
              </mc:Choice>
              <mc:Fallback>
                <p:oleObj name="" r:id="rId3" imgW="3533775" imgH="2778125" progId="Flash.Movi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5238" y="2662238"/>
                        <a:ext cx="3533775" cy="27781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659505" y="117983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练习答案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3555" name="内容占位符 23554"/>
          <p:cNvGraphicFramePr/>
          <p:nvPr>
            <p:ph sz="half" idx="1"/>
          </p:nvPr>
        </p:nvGraphicFramePr>
        <p:xfrm>
          <a:off x="471488" y="2643188"/>
          <a:ext cx="4038600" cy="247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4276090" imgH="2624455" progId="Flash.Movie">
                  <p:embed/>
                </p:oleObj>
              </mc:Choice>
              <mc:Fallback>
                <p:oleObj name="" r:id="rId1" imgW="4276090" imgH="2624455" progId="Flash.Movie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71488" y="2643188"/>
                        <a:ext cx="4038600" cy="24780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内容占位符 23557"/>
          <p:cNvGraphicFramePr/>
          <p:nvPr>
            <p:ph sz="half" idx="2"/>
          </p:nvPr>
        </p:nvGraphicFramePr>
        <p:xfrm>
          <a:off x="5008563" y="2252663"/>
          <a:ext cx="352901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3" imgW="3529330" imgH="2924810" progId="Flash.Movie">
                  <p:embed/>
                </p:oleObj>
              </mc:Choice>
              <mc:Fallback>
                <p:oleObj name="" r:id="rId3" imgW="3529330" imgH="2924810" progId="Flash.Movi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8563" y="2252663"/>
                        <a:ext cx="3529012" cy="2924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997642_163049091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995" y="1314133"/>
            <a:ext cx="7632700" cy="50038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123" name="内容占位符 5122"/>
          <p:cNvGraphicFramePr/>
          <p:nvPr>
            <p:ph sz="half" idx="1"/>
          </p:nvPr>
        </p:nvGraphicFramePr>
        <p:xfrm>
          <a:off x="323850" y="2133600"/>
          <a:ext cx="4038600" cy="250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4401185" imgH="2729865" progId="Flash.Movie">
                  <p:embed/>
                </p:oleObj>
              </mc:Choice>
              <mc:Fallback>
                <p:oleObj name="" r:id="rId1" imgW="4401185" imgH="2729865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3850" y="2133600"/>
                        <a:ext cx="4038600" cy="25066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内容占位符 5124"/>
          <p:cNvGraphicFramePr/>
          <p:nvPr>
            <p:ph sz="half" idx="2"/>
          </p:nvPr>
        </p:nvGraphicFramePr>
        <p:xfrm>
          <a:off x="4643438" y="2133600"/>
          <a:ext cx="4038600" cy="247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4428490" imgH="2717165" progId="Flash.Movie">
                  <p:embed/>
                </p:oleObj>
              </mc:Choice>
              <mc:Fallback>
                <p:oleObj name="" r:id="rId3" imgW="4428490" imgH="2717165" progId="Flash.Movi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3438" y="2133600"/>
                        <a:ext cx="4038600" cy="24780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50" name="图片 6149" descr="109413722818561315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388" y="1103630"/>
            <a:ext cx="7972425" cy="49831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1" name="内容占位符 7170"/>
          <p:cNvGraphicFramePr/>
          <p:nvPr>
            <p:ph sz="half" idx="1"/>
          </p:nvPr>
        </p:nvGraphicFramePr>
        <p:xfrm>
          <a:off x="250825" y="2276475"/>
          <a:ext cx="396875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968115" imgH="2171700" progId="Flash.Movie">
                  <p:embed/>
                </p:oleObj>
              </mc:Choice>
              <mc:Fallback>
                <p:oleObj name="" r:id="rId1" imgW="3968115" imgH="2171700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825" y="2276475"/>
                        <a:ext cx="3968750" cy="2171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内容占位符 7172"/>
          <p:cNvGraphicFramePr/>
          <p:nvPr>
            <p:ph sz="half" idx="2"/>
          </p:nvPr>
        </p:nvGraphicFramePr>
        <p:xfrm>
          <a:off x="4572000" y="2060575"/>
          <a:ext cx="399732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3997960" imgH="2535555" progId="Flash.Movie">
                  <p:embed/>
                </p:oleObj>
              </mc:Choice>
              <mc:Fallback>
                <p:oleObj name="" r:id="rId3" imgW="3997960" imgH="2535555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0" y="2060575"/>
                        <a:ext cx="3997325" cy="25352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301" name="对象 12300"/>
          <p:cNvGraphicFramePr/>
          <p:nvPr/>
        </p:nvGraphicFramePr>
        <p:xfrm>
          <a:off x="176530" y="992505"/>
          <a:ext cx="8790940" cy="552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1520170" imgH="8023225" progId="Flash.Movie">
                  <p:embed/>
                </p:oleObj>
              </mc:Choice>
              <mc:Fallback>
                <p:oleObj name="" r:id="rId1" imgW="11520170" imgH="8023225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6530" y="992505"/>
                        <a:ext cx="8790940" cy="55295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5" name="内容占位符 13314"/>
          <p:cNvGraphicFramePr/>
          <p:nvPr>
            <p:ph sz="half" idx="1"/>
          </p:nvPr>
        </p:nvGraphicFramePr>
        <p:xfrm>
          <a:off x="621348" y="1932623"/>
          <a:ext cx="3752850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" imgW="3752850" imgH="2773680" progId="Flash.Movie">
                  <p:embed/>
                </p:oleObj>
              </mc:Choice>
              <mc:Fallback>
                <p:oleObj name="" r:id="rId1" imgW="3752850" imgH="277368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21348" y="1932623"/>
                        <a:ext cx="3752850" cy="27733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内容占位符 13316"/>
          <p:cNvGraphicFramePr/>
          <p:nvPr>
            <p:ph sz="half" idx="2"/>
          </p:nvPr>
        </p:nvGraphicFramePr>
        <p:xfrm>
          <a:off x="4653598" y="1861185"/>
          <a:ext cx="37782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3" imgW="3778885" imgH="2858135" progId="Flash.Movie">
                  <p:embed/>
                </p:oleObj>
              </mc:Choice>
              <mc:Fallback>
                <p:oleObj name="" r:id="rId3" imgW="3778885" imgH="2858135" progId="Flash.Movi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3598" y="1861185"/>
                        <a:ext cx="3778250" cy="28575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90" name="图片 16389" descr="4321492012152924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835" y="1101090"/>
            <a:ext cx="7175500" cy="53816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3" name="内容占位符 15362"/>
          <p:cNvGraphicFramePr/>
          <p:nvPr>
            <p:ph sz="half" idx="1"/>
          </p:nvPr>
        </p:nvGraphicFramePr>
        <p:xfrm>
          <a:off x="349250" y="1955483"/>
          <a:ext cx="4038600" cy="277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4286250" imgH="2943860" progId="Flash.Movie">
                  <p:embed/>
                </p:oleObj>
              </mc:Choice>
              <mc:Fallback>
                <p:oleObj name="" r:id="rId1" imgW="4286250" imgH="2943860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9250" y="1955483"/>
                        <a:ext cx="4038600" cy="27733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内容占位符 15364"/>
          <p:cNvGraphicFramePr/>
          <p:nvPr>
            <p:ph sz="half" idx="2"/>
          </p:nvPr>
        </p:nvGraphicFramePr>
        <p:xfrm>
          <a:off x="4796473" y="1955483"/>
          <a:ext cx="40386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4293870" imgH="3132455" progId="Flash.Movie">
                  <p:embed/>
                </p:oleObj>
              </mc:Choice>
              <mc:Fallback>
                <p:oleObj name="" r:id="rId3" imgW="4293870" imgH="3132455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6473" y="1955483"/>
                        <a:ext cx="4038600" cy="2946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1593" r="9197" b="1445"/>
          <a:stretch>
            <a:fillRect/>
          </a:stretch>
        </p:blipFill>
        <p:spPr>
          <a:xfrm>
            <a:off x="2577465" y="3435985"/>
            <a:ext cx="776605" cy="4762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7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演示</Application>
  <PresentationFormat>宽屏</PresentationFormat>
  <Paragraphs>28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Impact</vt:lpstr>
      <vt:lpstr>Office 主题​​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17</cp:revision>
  <dcterms:created xsi:type="dcterms:W3CDTF">2018-08-03T09:00:00Z</dcterms:created>
  <dcterms:modified xsi:type="dcterms:W3CDTF">2018-09-25T08:39:26Z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