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69" r:id="rId7"/>
    <p:sldId id="270" r:id="rId8"/>
    <p:sldId id="271" r:id="rId9"/>
    <p:sldId id="272" r:id="rId10"/>
    <p:sldId id="275" r:id="rId11"/>
    <p:sldId id="268" r:id="rId12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4" Type="http://schemas.openxmlformats.org/officeDocument/2006/relationships/image" Target="../media/image18.emf"/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image" Target="../media/image22.wmf"/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1.v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7.x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5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.xml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.xml"/><Relationship Id="rId7" Type="http://schemas.openxmlformats.org/officeDocument/2006/relationships/image" Target="../media/image39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0.xml"/><Relationship Id="rId7" Type="http://schemas.openxmlformats.org/officeDocument/2006/relationships/image" Target="../media/image46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.xml"/><Relationship Id="rId4" Type="http://schemas.openxmlformats.org/officeDocument/2006/relationships/image" Target="../media/image50.emf"/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第八节课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43785" y="3483610"/>
            <a:ext cx="488886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按题拼图</a:t>
            </a:r>
            <a:r>
              <a:rPr lang="en-US" altLang="zh-CN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动物</a:t>
            </a:r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9" name="图片 40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5790" y="1144905"/>
            <a:ext cx="1651000" cy="2374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40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378" y="1071880"/>
            <a:ext cx="1776412" cy="2374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115" y="3880168"/>
            <a:ext cx="2447925" cy="2116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4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590" y="3951605"/>
            <a:ext cx="2012950" cy="216058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200" name="图片 81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5898" y="589598"/>
            <a:ext cx="2306637" cy="3000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1" name="图片 82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365" y="996315"/>
            <a:ext cx="2317750" cy="2981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2" name="图片 82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260" y="4117023"/>
            <a:ext cx="2200275" cy="24717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4" name="图片 82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365" y="3876993"/>
            <a:ext cx="2638425" cy="26447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51" name="图片 61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6205" y="3921443"/>
            <a:ext cx="2447925" cy="2389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693" y="867728"/>
            <a:ext cx="2447925" cy="24003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6156" name="内容占位符 6155"/>
          <p:cNvGraphicFramePr/>
          <p:nvPr>
            <p:ph sz="half" idx="1"/>
          </p:nvPr>
        </p:nvGraphicFramePr>
        <p:xfrm>
          <a:off x="4773295" y="3809683"/>
          <a:ext cx="3608388" cy="325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3" imgW="4782185" imgH="4309745" progId="Flash.Movie">
                  <p:embed/>
                </p:oleObj>
              </mc:Choice>
              <mc:Fallback>
                <p:oleObj name="" r:id="rId3" imgW="4782185" imgH="4309745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73295" y="3809683"/>
                        <a:ext cx="3608388" cy="3252787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3" name="内容占位符 6162"/>
          <p:cNvGraphicFramePr/>
          <p:nvPr>
            <p:ph sz="half" idx="2"/>
          </p:nvPr>
        </p:nvGraphicFramePr>
        <p:xfrm>
          <a:off x="4847908" y="1153478"/>
          <a:ext cx="3533775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5" imgW="4784725" imgH="2952115" progId="Flash.Movie">
                  <p:embed/>
                </p:oleObj>
              </mc:Choice>
              <mc:Fallback>
                <p:oleObj name="" r:id="rId5" imgW="4784725" imgH="2952115" progId="Flash.Movi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47908" y="1153478"/>
                        <a:ext cx="3533775" cy="21812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1" name="图片 174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1090" y="1075055"/>
            <a:ext cx="1810385" cy="2276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图片 174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245" y="1197610"/>
            <a:ext cx="1894840" cy="2098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4" name="图片 174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330" y="1166495"/>
            <a:ext cx="2498090" cy="21545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6" name="图片 174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40" y="4057015"/>
            <a:ext cx="2240280" cy="21570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7" name="图片 174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4860" y="4057015"/>
            <a:ext cx="2213610" cy="21996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8" name="图片 174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0110" y="4393565"/>
            <a:ext cx="2724150" cy="15265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4" name="图片 51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87725" y="903605"/>
            <a:ext cx="2017395" cy="22212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51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871220"/>
            <a:ext cx="2032000" cy="25222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图片 51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6770" y="835025"/>
            <a:ext cx="2642870" cy="22498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8" name="图片 51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995" y="3781425"/>
            <a:ext cx="2432050" cy="2273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9" name="图片 51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945" y="4832350"/>
            <a:ext cx="210820" cy="8369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1" name="图片 51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8510" y="3733800"/>
            <a:ext cx="2407920" cy="236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2" name="图片 51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5355" y="4081780"/>
            <a:ext cx="2911475" cy="192341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54" name="图片 102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66060" y="1510030"/>
            <a:ext cx="1547495" cy="1777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9" name="图片 102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970" y="1310640"/>
            <a:ext cx="1094105" cy="2089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3" name="图片 102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060" y="986155"/>
            <a:ext cx="1473200" cy="26079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4" name="图片 102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580" y="3594100"/>
            <a:ext cx="1607820" cy="25927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5" name="图片 102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9145" y="3682365"/>
            <a:ext cx="1773555" cy="25044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6" name="图片 1026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7370" y="4729480"/>
            <a:ext cx="2852420" cy="10090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9" name="内容占位符 102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280" y="1310640"/>
            <a:ext cx="1177290" cy="197675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1342390" y="1889760"/>
            <a:ext cx="655764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请你在用一副七巧板创新设计一个</a:t>
            </a:r>
            <a:r>
              <a:rPr lang="en-US" altLang="zh-CN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神话人物</a:t>
            </a:r>
            <a:r>
              <a:rPr lang="en-US" altLang="zh-CN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”</a:t>
            </a:r>
            <a:endParaRPr lang="en-US" altLang="zh-CN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657985" y="1043940"/>
            <a:ext cx="59988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32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仔细观察下列</a:t>
            </a:r>
            <a:r>
              <a:rPr lang="en-US" altLang="zh-CN" sz="32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32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神话人物</a:t>
            </a:r>
            <a:r>
              <a:rPr lang="en-US" altLang="zh-CN" sz="32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”</a:t>
            </a:r>
            <a:endParaRPr lang="en-US" altLang="zh-CN" sz="32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9080000">
            <a:off x="6547485" y="3388360"/>
            <a:ext cx="2038350" cy="98742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2999740"/>
            <a:ext cx="1170305" cy="15748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160" y="3056255"/>
            <a:ext cx="1470660" cy="16471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855" y="2891155"/>
            <a:ext cx="1129665" cy="197802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129665" y="5050790"/>
            <a:ext cx="113157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猪八戒</a:t>
            </a:r>
            <a:endParaRPr lang="zh-CN" altLang="en-US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731770" y="5050790"/>
            <a:ext cx="14281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仙女飞天</a:t>
            </a:r>
            <a:endParaRPr lang="zh-CN" altLang="en-US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786630" y="5050790"/>
            <a:ext cx="135191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龟驮唐僧过天河</a:t>
            </a:r>
            <a:endParaRPr lang="zh-CN" altLang="en-US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866255" y="5050790"/>
            <a:ext cx="13519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b="1" spc="500" dirty="0">
                <a:solidFill>
                  <a:schemeClr val="bg1">
                    <a:lumMod val="6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美人鱼</a:t>
            </a:r>
            <a:endParaRPr lang="zh-CN" altLang="en-US" b="1" spc="500" dirty="0">
              <a:solidFill>
                <a:schemeClr val="bg1">
                  <a:lumMod val="6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WPS 演示</Application>
  <PresentationFormat>宽屏</PresentationFormat>
  <Paragraphs>18</Paragraphs>
  <Slides>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Office 主题​​</vt:lpstr>
      <vt:lpstr>Flash.Movie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13</cp:revision>
  <dcterms:created xsi:type="dcterms:W3CDTF">2018-08-03T09:00:00Z</dcterms:created>
  <dcterms:modified xsi:type="dcterms:W3CDTF">2018-09-20T03:23:10Z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