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9" r:id="rId7"/>
    <p:sldId id="270" r:id="rId8"/>
    <p:sldId id="271" r:id="rId9"/>
    <p:sldId id="272" r:id="rId10"/>
    <p:sldId id="275" r:id="rId11"/>
    <p:sldId id="268" r:id="rId12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609"/>
    <a:srgbClr val="F5C852"/>
    <a:srgbClr val="FC6C0B"/>
    <a:srgbClr val="0273A6"/>
    <a:srgbClr val="F4323D"/>
    <a:srgbClr val="2BD3C6"/>
    <a:srgbClr val="977DB0"/>
    <a:srgbClr val="B2DA21"/>
    <a:srgbClr val="FFC525"/>
    <a:srgbClr val="F7A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2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53910" y="-16510"/>
            <a:ext cx="1990090" cy="1651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" y="3542665"/>
            <a:ext cx="1446530" cy="14954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0230" y="2713990"/>
            <a:ext cx="953770" cy="9328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780" y="5419090"/>
            <a:ext cx="1734185" cy="11112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820" y="4516755"/>
            <a:ext cx="1420495" cy="97409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420" y="557530"/>
            <a:ext cx="2011045" cy="1344930"/>
          </a:xfrm>
          <a:prstGeom prst="rect">
            <a:avLst/>
          </a:prstGeom>
        </p:spPr>
      </p:pic>
      <p:pic>
        <p:nvPicPr>
          <p:cNvPr id="18" name="图片 17" descr="logo (2)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9" name="文本框 18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56035" y="333375"/>
            <a:ext cx="7830000" cy="58324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>
          <a:xfrm>
            <a:off x="863441" y="471805"/>
            <a:ext cx="1048226" cy="139763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89044" y="0"/>
            <a:ext cx="1554956" cy="172466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828540"/>
            <a:ext cx="1446371" cy="204500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39" y="2540635"/>
            <a:ext cx="3234214" cy="11652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04791" y="3817871"/>
            <a:ext cx="953497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75" y="5926919"/>
            <a:ext cx="586763" cy="51724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56" y="697230"/>
            <a:ext cx="806768" cy="7112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0" t="44680" r="11450"/>
          <a:stretch>
            <a:fillRect/>
          </a:stretch>
        </p:blipFill>
        <p:spPr>
          <a:xfrm>
            <a:off x="403384" y="1763395"/>
            <a:ext cx="3733324" cy="51022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1" y="4104640"/>
            <a:ext cx="1096328" cy="966470"/>
          </a:xfrm>
          <a:prstGeom prst="rect">
            <a:avLst/>
          </a:prstGeom>
        </p:spPr>
      </p:pic>
      <p:sp>
        <p:nvSpPr>
          <p:cNvPr id="15" name="等腰三角形 14"/>
          <p:cNvSpPr/>
          <p:nvPr/>
        </p:nvSpPr>
        <p:spPr>
          <a:xfrm rot="7200000">
            <a:off x="1768316" y="1424940"/>
            <a:ext cx="209550" cy="2794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31669" y="3642774"/>
            <a:ext cx="3630590" cy="567079"/>
          </a:xfrm>
        </p:spPr>
        <p:txBody>
          <a:bodyPr bIns="0" anchor="b" anchorCtr="0">
            <a:normAutofit/>
          </a:bodyPr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4631157" y="4273130"/>
            <a:ext cx="3630590" cy="398314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 descr="logo (2)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B18C6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8650" y="4138071"/>
            <a:ext cx="4814024" cy="769798"/>
          </a:xfrm>
          <a:prstGeom prst="rect">
            <a:avLst/>
          </a:prstGeom>
          <a:noFill/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594" y="1660391"/>
            <a:ext cx="687532" cy="78387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424" y="2180113"/>
            <a:ext cx="1052659" cy="18034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76499" y="4424084"/>
            <a:ext cx="1000533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56" y="1042598"/>
            <a:ext cx="1327163" cy="116992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93" y="5875437"/>
            <a:ext cx="1327163" cy="1169926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330" y="2215343"/>
            <a:ext cx="586763" cy="51724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5488" y="3477584"/>
            <a:ext cx="5153025" cy="767390"/>
          </a:xfrm>
        </p:spPr>
        <p:txBody>
          <a:bodyPr anchor="t" anchorCtr="0">
            <a:normAutofit/>
          </a:bodyPr>
          <a:lstStyle>
            <a:lvl1pPr algn="ctr">
              <a:defRPr sz="4000" b="1"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56034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950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783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56035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56034" y="2716271"/>
            <a:ext cx="3834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823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820" y="2716271"/>
            <a:ext cx="3834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3132000" cy="16200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95144" y="334800"/>
            <a:ext cx="4590000" cy="58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6100" y="2111473"/>
            <a:ext cx="3132000" cy="4053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46932" y="333375"/>
            <a:ext cx="1134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56100" y="334800"/>
            <a:ext cx="6588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57000" y="333375"/>
            <a:ext cx="7830000" cy="1366838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57000" y="1854000"/>
            <a:ext cx="7830000" cy="43200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image" Target="../media/image18.e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emf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.xml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7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8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9.xml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10.xml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.xml"/><Relationship Id="rId4" Type="http://schemas.openxmlformats.org/officeDocument/2006/relationships/image" Target="../media/image50.emf"/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image" Target="../media/image4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文本框 2054"/>
          <p:cNvSpPr txBox="1"/>
          <p:nvPr/>
        </p:nvSpPr>
        <p:spPr>
          <a:xfrm>
            <a:off x="2968625" y="2141855"/>
            <a:ext cx="3639185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5400" b="1" spc="1000" dirty="0">
                <a:solidFill>
                  <a:schemeClr val="accent2">
                    <a:lumMod val="50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第八节课</a:t>
            </a:r>
            <a:endParaRPr lang="zh-CN" altLang="en-US" sz="5400" b="1" spc="1000" dirty="0">
              <a:solidFill>
                <a:schemeClr val="accent2">
                  <a:lumMod val="50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43785" y="3483610"/>
            <a:ext cx="488886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按题拼图</a:t>
            </a:r>
            <a:r>
              <a:rPr lang="en-US" altLang="zh-CN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动物</a:t>
            </a:r>
            <a:endParaRPr lang="zh-CN" altLang="en-US" sz="4000" b="1" spc="1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9" name="图片 40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5790" y="1144905"/>
            <a:ext cx="1651000" cy="2374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0" name="图片 40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378" y="1071880"/>
            <a:ext cx="1776412" cy="2374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1115" y="3880168"/>
            <a:ext cx="2447925" cy="21161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2" name="图片 410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590" y="3951605"/>
            <a:ext cx="2012950" cy="2160588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200" name="图片 81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5898" y="589598"/>
            <a:ext cx="2306637" cy="30003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1" name="图片 82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7365" y="996315"/>
            <a:ext cx="2317750" cy="2981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2" name="图片 82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260" y="4117023"/>
            <a:ext cx="2200275" cy="24717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4" name="图片 820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3365" y="3876993"/>
            <a:ext cx="2638425" cy="26447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51" name="图片 615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6205" y="3921443"/>
            <a:ext cx="2447925" cy="2389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693" y="867728"/>
            <a:ext cx="2447925" cy="24003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6156" name="内容占位符 6155"/>
          <p:cNvGraphicFramePr/>
          <p:nvPr>
            <p:ph sz="half" idx="1"/>
          </p:nvPr>
        </p:nvGraphicFramePr>
        <p:xfrm>
          <a:off x="4773295" y="3809683"/>
          <a:ext cx="3608388" cy="325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4782185" imgH="4309745" progId="Flash.Movie">
                  <p:embed/>
                </p:oleObj>
              </mc:Choice>
              <mc:Fallback>
                <p:oleObj name="" r:id="rId3" imgW="4782185" imgH="4309745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73295" y="3809683"/>
                        <a:ext cx="3608388" cy="32527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内容占位符 6162"/>
          <p:cNvGraphicFramePr/>
          <p:nvPr>
            <p:ph sz="half" idx="2"/>
          </p:nvPr>
        </p:nvGraphicFramePr>
        <p:xfrm>
          <a:off x="4847908" y="1153478"/>
          <a:ext cx="3533775" cy="218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4784725" imgH="2952115" progId="Flash.Movie">
                  <p:embed/>
                </p:oleObj>
              </mc:Choice>
              <mc:Fallback>
                <p:oleObj name="" r:id="rId5" imgW="4784725" imgH="2952115" progId="Flash.Movie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47908" y="1153478"/>
                        <a:ext cx="3533775" cy="21812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8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7411" name="图片 174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1090" y="1075055"/>
            <a:ext cx="1810385" cy="2276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图片 174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245" y="1197610"/>
            <a:ext cx="1894840" cy="20986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图片 174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330" y="1166495"/>
            <a:ext cx="2498090" cy="21545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6" name="图片 174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5340" y="4057015"/>
            <a:ext cx="2240280" cy="21570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7" name="图片 174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4860" y="4057015"/>
            <a:ext cx="2213610" cy="21996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8" name="图片 174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0110" y="4393565"/>
            <a:ext cx="2724150" cy="152654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4" name="图片 51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87725" y="903605"/>
            <a:ext cx="2017395" cy="22212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51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871220"/>
            <a:ext cx="2032000" cy="25222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6" name="图片 51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6770" y="835025"/>
            <a:ext cx="2642870" cy="22498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8" name="图片 51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995" y="3781425"/>
            <a:ext cx="2432050" cy="2273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9" name="图片 51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" y="4832350"/>
            <a:ext cx="210820" cy="8369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31" name="图片 51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18510" y="3733800"/>
            <a:ext cx="2407920" cy="2362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32" name="图片 51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355" y="4081780"/>
            <a:ext cx="2911475" cy="192341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54" name="图片 102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66060" y="1510030"/>
            <a:ext cx="1547495" cy="17773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9" name="图片 102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70" y="1310640"/>
            <a:ext cx="1094105" cy="20897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3" name="图片 102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7060" y="986155"/>
            <a:ext cx="1473200" cy="26079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4" name="图片 102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580" y="3594100"/>
            <a:ext cx="1607820" cy="25927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5" name="图片 1026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9145" y="3682365"/>
            <a:ext cx="1773555" cy="25044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6" name="图片 1026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27370" y="4729480"/>
            <a:ext cx="2852420" cy="10090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9" name="内容占位符 1026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0280" y="1310640"/>
            <a:ext cx="1177290" cy="197675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1342390" y="1889760"/>
            <a:ext cx="655764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请你在用一副七巧板创新设计一个</a:t>
            </a:r>
            <a:r>
              <a:rPr lang="en-US" altLang="zh-CN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神话人物</a:t>
            </a:r>
            <a:r>
              <a:rPr lang="en-US" altLang="zh-CN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 b="1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657985" y="1043940"/>
            <a:ext cx="59988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32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仔细观察下列</a:t>
            </a:r>
            <a:r>
              <a:rPr lang="en-US" altLang="zh-CN" sz="32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“</a:t>
            </a:r>
            <a:r>
              <a:rPr lang="zh-CN" altLang="en-US" sz="32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神话人物</a:t>
            </a:r>
            <a:r>
              <a:rPr lang="en-US" altLang="zh-CN" sz="32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 sz="3200" b="1" spc="5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9080000">
            <a:off x="6547485" y="3388360"/>
            <a:ext cx="2038350" cy="98742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175" y="2999740"/>
            <a:ext cx="1170305" cy="157480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160" y="3056255"/>
            <a:ext cx="1470660" cy="164719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5855" y="2891155"/>
            <a:ext cx="1129665" cy="1978025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1129665" y="5050790"/>
            <a:ext cx="113157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猪八戒</a:t>
            </a:r>
            <a:endParaRPr lang="zh-CN" altLang="en-US" b="1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731770" y="5050790"/>
            <a:ext cx="142811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仙女飞天</a:t>
            </a:r>
            <a:endParaRPr lang="zh-CN" altLang="en-US" b="1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786630" y="5050790"/>
            <a:ext cx="135191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龟驮唐僧过天河</a:t>
            </a:r>
            <a:endParaRPr lang="zh-CN" altLang="en-US" b="1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866255" y="5050790"/>
            <a:ext cx="135191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b="1" spc="500" dirty="0">
                <a:solidFill>
                  <a:schemeClr val="bg1">
                    <a:lumMod val="6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美人鱼</a:t>
            </a:r>
            <a:endParaRPr lang="zh-CN" altLang="en-US" b="1" spc="500" dirty="0">
              <a:solidFill>
                <a:schemeClr val="bg1">
                  <a:lumMod val="6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3810" y="2696845"/>
            <a:ext cx="498538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6600" b="1" spc="2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谢谢观赏</a:t>
            </a:r>
            <a:endParaRPr lang="zh-CN" altLang="en-US" sz="6600" b="1" spc="2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2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TEMPLATE_INDEX" val="20189105"/>
  <p:tag name="KSO_WM_TEMPLATE_CATEGORY" val="custom"/>
  <p:tag name="KSO_WM_TEMPLATE_THUMBS_INDEX" val="1、3、5、13、18、19、22、8、9、24、25、"/>
</p:tagLst>
</file>

<file path=ppt/tags/tag4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heme/theme1.xml><?xml version="1.0" encoding="utf-8"?>
<a:theme xmlns:a="http://schemas.openxmlformats.org/drawingml/2006/main" name="Office 主题​​">
  <a:themeElements>
    <a:clrScheme name="自定义 12">
      <a:dk1>
        <a:srgbClr val="000000"/>
      </a:dk1>
      <a:lt1>
        <a:srgbClr val="FFFFFF"/>
      </a:lt1>
      <a:dk2>
        <a:srgbClr val="FFDD9B"/>
      </a:dk2>
      <a:lt2>
        <a:srgbClr val="FFFFFF"/>
      </a:lt2>
      <a:accent1>
        <a:srgbClr val="FFDD9B"/>
      </a:accent1>
      <a:accent2>
        <a:srgbClr val="F1C499"/>
      </a:accent2>
      <a:accent3>
        <a:srgbClr val="E48734"/>
      </a:accent3>
      <a:accent4>
        <a:srgbClr val="FFCF72"/>
      </a:accent4>
      <a:accent5>
        <a:srgbClr val="D1EB9D"/>
      </a:accent5>
      <a:accent6>
        <a:srgbClr val="A6A6A6"/>
      </a:accent6>
      <a:hlink>
        <a:srgbClr val="0563C1"/>
      </a:hlink>
      <a:folHlink>
        <a:srgbClr val="954D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WPS 演示</Application>
  <PresentationFormat>宽屏</PresentationFormat>
  <Paragraphs>18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Arial Unicode MS</vt:lpstr>
      <vt:lpstr>黑体</vt:lpstr>
      <vt:lpstr>Calibri</vt:lpstr>
      <vt:lpstr>Office 主题​​</vt:lpstr>
      <vt:lpstr>Flash.Movie</vt:lpstr>
      <vt:lpstr>Flash.Movie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从来不撩妹@</cp:lastModifiedBy>
  <cp:revision>13</cp:revision>
  <dcterms:created xsi:type="dcterms:W3CDTF">2018-08-03T09:00:00Z</dcterms:created>
  <dcterms:modified xsi:type="dcterms:W3CDTF">2018-09-20T03:23:10Z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