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86" r:id="rId7"/>
    <p:sldId id="288" r:id="rId8"/>
    <p:sldId id="296" r:id="rId9"/>
    <p:sldId id="297" r:id="rId10"/>
    <p:sldId id="298" r:id="rId11"/>
    <p:sldId id="268" r:id="rId12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323D"/>
    <a:srgbClr val="FD2609"/>
    <a:srgbClr val="F5C852"/>
    <a:srgbClr val="FC6C0B"/>
    <a:srgbClr val="0273A6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../media/image15.e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../media/image16.emf"/><Relationship Id="rId1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2" Type="http://schemas.openxmlformats.org/officeDocument/2006/relationships/image" Target="../media/image17.emf"/><Relationship Id="rId1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8.xml"/><Relationship Id="rId2" Type="http://schemas.openxmlformats.org/officeDocument/2006/relationships/image" Target="../media/image18.emf"/><Relationship Id="rId1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5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2" Type="http://schemas.openxmlformats.org/officeDocument/2006/relationships/image" Target="../media/image23.wmf"/><Relationship Id="rId1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568575" y="2141855"/>
            <a:ext cx="449834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第十九节课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25980" y="3286760"/>
            <a:ext cx="55435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8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广告、诗词创意</a:t>
            </a:r>
            <a:endParaRPr lang="zh-CN" altLang="en-US" sz="48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1611630" y="970280"/>
            <a:ext cx="62909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商品广告</a:t>
            </a:r>
            <a:r>
              <a:rPr lang="en-US" altLang="zh-CN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可口可乐（</a:t>
            </a:r>
            <a:r>
              <a:rPr lang="en-US" altLang="zh-CN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副）</a:t>
            </a:r>
            <a:endParaRPr lang="zh-CN" altLang="en-US" sz="24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3705" y="5675630"/>
            <a:ext cx="864679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       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赏析商品广告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宋体" panose="02010600030101010101" pitchFamily="2" charset="-122"/>
                <a:sym typeface="+mn-ea"/>
              </a:rPr>
              <a:t>——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可口可乐：在我国历史上，龙是一种权力、地位的象征，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比如帝王身上的龙袍、坐的龙椅。在此用七巧板组拼一条龙的图案，寓意“第一”，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是行业里“龙头”地位，广告中的红色表示企业红红火火、蒸蒸日上之意。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graphicFrame>
        <p:nvGraphicFramePr>
          <p:cNvPr id="3" name="对象 2"/>
          <p:cNvGraphicFramePr/>
          <p:nvPr/>
        </p:nvGraphicFramePr>
        <p:xfrm>
          <a:off x="1765300" y="1644015"/>
          <a:ext cx="5339715" cy="3818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21001355" imgH="15564485" progId="Photoshop.Image.13">
                  <p:embed/>
                </p:oleObj>
              </mc:Choice>
              <mc:Fallback>
                <p:oleObj name="" r:id="rId1" imgW="21001355" imgH="15564485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65300" y="1644015"/>
                        <a:ext cx="5339715" cy="38188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4" name="矩形 5123"/>
          <p:cNvSpPr/>
          <p:nvPr/>
        </p:nvSpPr>
        <p:spPr>
          <a:xfrm>
            <a:off x="161290" y="4331018"/>
            <a:ext cx="8822055" cy="2584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algn="l"/>
            <a:r>
              <a:rPr lang="zh-CN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赏析：</a:t>
            </a:r>
            <a:endParaRPr lang="zh-CN" altLang="en-US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/>
            <a:r>
              <a:rPr lang="zh-CN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　　广告左边蓝色的海洋中用七巧板拼成的各种颜色形状不同的鱼，活蹦跳动的鱼表达什么意境？（蓝色海水</a:t>
            </a:r>
            <a:r>
              <a:rPr lang="en-US" altLang="zh-CN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</a:t>
            </a:r>
            <a:r>
              <a:rPr lang="zh-CN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表示干净、无污染，活蹦跳动的鱼</a:t>
            </a:r>
            <a:r>
              <a:rPr lang="en-US" altLang="zh-CN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</a:t>
            </a:r>
            <a:r>
              <a:rPr lang="zh-CN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表达鲜活、快乐、有生命力）</a:t>
            </a:r>
            <a:endParaRPr lang="zh-CN" altLang="en-US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/>
            <a:r>
              <a:rPr lang="zh-CN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　　广告右边的黑色、鱼骨头向人们表达的又是什么意思？（黑色表示海水被污染了，鱼骨头表示鱼已经死亡了）</a:t>
            </a:r>
            <a:endParaRPr lang="zh-CN" altLang="en-US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/>
            <a:r>
              <a:rPr lang="zh-CN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　　教师可采取提问、讨论的形式赏析广告图案中的创意，引导学生把所学的七巧板拼图技能巧妙地应用到广告设计当中，提高社会实践运用能力。</a:t>
            </a:r>
            <a:endParaRPr lang="zh-CN" altLang="en-US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/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endParaRPr lang="en-US" altLang="zh-CN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02310" y="970280"/>
            <a:ext cx="88798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公益广告</a:t>
            </a:r>
            <a:r>
              <a:rPr lang="en-US" altLang="zh-CN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曾经，我们的海洋</a:t>
            </a:r>
            <a:r>
              <a:rPr lang="en-US" altLang="zh-CN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......</a:t>
            </a:r>
            <a:r>
              <a:rPr lang="zh-CN" altLang="en-US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副）</a:t>
            </a:r>
            <a:endParaRPr lang="zh-CN" altLang="en-US" sz="24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" name="对象 1"/>
          <p:cNvGraphicFramePr/>
          <p:nvPr/>
        </p:nvGraphicFramePr>
        <p:xfrm>
          <a:off x="791210" y="1487805"/>
          <a:ext cx="7740650" cy="2843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30135195" imgH="10992485" progId="Photoshop.Image.13">
                  <p:embed/>
                </p:oleObj>
              </mc:Choice>
              <mc:Fallback>
                <p:oleObj name="" r:id="rId1" imgW="30135195" imgH="109924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91210" y="1487805"/>
                        <a:ext cx="7740650" cy="28435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87680" y="1192530"/>
            <a:ext cx="230695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诗词创作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4660" y="5404485"/>
            <a:ext cx="8646795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学生对成语、寓言、诗歌等内容进行图文组合再创作，可以在创作过程中掌握知识，提高学生的文学鉴赏力，理解更透彻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4" name="对象 3"/>
          <p:cNvGraphicFramePr/>
          <p:nvPr/>
        </p:nvGraphicFramePr>
        <p:xfrm>
          <a:off x="403860" y="1898650"/>
          <a:ext cx="8468995" cy="3191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36526470" imgH="13735685" progId="Photoshop.Image.13">
                  <p:embed/>
                </p:oleObj>
              </mc:Choice>
              <mc:Fallback>
                <p:oleObj name="" r:id="rId1" imgW="36526470" imgH="13735685" progId="Photoshop.Image.13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03860" y="1898650"/>
                        <a:ext cx="8468995" cy="3191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71475" y="5702300"/>
            <a:ext cx="8646795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不管是广告的创作还是诗词的创作，仍然是要用到我们前面学到的知识，要把主题内容抽象成我们现代智力七巧板能表现的图案，再进行组拼、艺术化。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3" name="对象 2"/>
          <p:cNvGraphicFramePr/>
          <p:nvPr/>
        </p:nvGraphicFramePr>
        <p:xfrm>
          <a:off x="1638300" y="986790"/>
          <a:ext cx="5867400" cy="4490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22830155" imgH="17393285" progId="Photoshop.Image.13">
                  <p:embed/>
                </p:oleObj>
              </mc:Choice>
              <mc:Fallback>
                <p:oleObj name="" r:id="rId1" imgW="22830155" imgH="17393285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638300" y="986790"/>
                        <a:ext cx="5867400" cy="44900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534410" y="970280"/>
            <a:ext cx="20745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32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课堂练习</a:t>
            </a:r>
            <a:endParaRPr lang="zh-CN" altLang="en-US" sz="32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8525" y="1770380"/>
            <a:ext cx="7802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综合联想：仔细观察下面图形，用多副完整的智力七巧板创作出来。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197" name="图片 81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7258" y="2246313"/>
            <a:ext cx="5399087" cy="417671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534410" y="970280"/>
            <a:ext cx="20745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32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课外练习</a:t>
            </a:r>
            <a:endParaRPr lang="zh-CN" altLang="en-US" sz="32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8525" y="1770380"/>
            <a:ext cx="7802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综合联想：仔细观察下面图形，用多副完整的智力七巧板创作出来。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9219" name="图片 92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105" y="2754630"/>
            <a:ext cx="2879725" cy="2466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图片 92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8178" y="2778125"/>
            <a:ext cx="2736850" cy="245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图片 92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118" y="2761615"/>
            <a:ext cx="2808287" cy="232568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0244" name="对象 10243"/>
          <p:cNvGraphicFramePr/>
          <p:nvPr/>
        </p:nvGraphicFramePr>
        <p:xfrm>
          <a:off x="107950" y="1412875"/>
          <a:ext cx="8920163" cy="331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6390005" imgH="2105660" progId="Flash.Movie">
                  <p:embed/>
                </p:oleObj>
              </mc:Choice>
              <mc:Fallback>
                <p:oleObj name="" r:id="rId1" imgW="6390005" imgH="2105660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7950" y="1412875"/>
                        <a:ext cx="8920163" cy="33115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文本框 10245"/>
          <p:cNvSpPr txBox="1"/>
          <p:nvPr/>
        </p:nvSpPr>
        <p:spPr>
          <a:xfrm>
            <a:off x="323850" y="5157788"/>
            <a:ext cx="864076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用多副智力七巧板组拼画中景物：亭子、人物、小船、水波浪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</Words>
  <Application>WPS 演示</Application>
  <PresentationFormat>宽屏</PresentationFormat>
  <Paragraphs>36</Paragraphs>
  <Slides>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9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Times New Roman</vt:lpstr>
      <vt:lpstr>Arial Unicode MS</vt:lpstr>
      <vt:lpstr>黑体</vt:lpstr>
      <vt:lpstr>Calibri</vt:lpstr>
      <vt:lpstr>Office 主题​​</vt:lpstr>
      <vt:lpstr>Photoshop.Image.13</vt:lpstr>
      <vt:lpstr>Photoshop.Image.13</vt:lpstr>
      <vt:lpstr>Photoshop.Image.13</vt:lpstr>
      <vt:lpstr>Photoshop.Image.13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29</cp:revision>
  <dcterms:created xsi:type="dcterms:W3CDTF">2018-08-03T09:00:00Z</dcterms:created>
  <dcterms:modified xsi:type="dcterms:W3CDTF">2018-09-26T05:31:58Z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