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9" r:id="rId6"/>
    <p:sldId id="286" r:id="rId7"/>
    <p:sldId id="288" r:id="rId8"/>
    <p:sldId id="296" r:id="rId9"/>
    <p:sldId id="297" r:id="rId10"/>
    <p:sldId id="298" r:id="rId11"/>
    <p:sldId id="299" r:id="rId12"/>
    <p:sldId id="305" r:id="rId13"/>
    <p:sldId id="300" r:id="rId14"/>
    <p:sldId id="306" r:id="rId15"/>
    <p:sldId id="307" r:id="rId16"/>
    <p:sldId id="268" r:id="rId17"/>
  </p:sldIdLst>
  <p:sldSz cx="9144000" cy="6858000" type="screen4x3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323D"/>
    <a:srgbClr val="FD2609"/>
    <a:srgbClr val="F5C852"/>
    <a:srgbClr val="FC6C0B"/>
    <a:srgbClr val="0273A6"/>
    <a:srgbClr val="2BD3C6"/>
    <a:srgbClr val="977DB0"/>
    <a:srgbClr val="B2DA21"/>
    <a:srgbClr val="FFC525"/>
    <a:srgbClr val="F7A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9156" y="1279287"/>
            <a:ext cx="4605433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3910" y="-16510"/>
            <a:ext cx="1990090" cy="16516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5" y="3542665"/>
            <a:ext cx="1446530" cy="14954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0230" y="2713990"/>
            <a:ext cx="953770" cy="9328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80" y="5419090"/>
            <a:ext cx="1734185" cy="1111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20" y="4516755"/>
            <a:ext cx="1420495" cy="9740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420" y="557530"/>
            <a:ext cx="2011045" cy="1344930"/>
          </a:xfrm>
          <a:prstGeom prst="rect">
            <a:avLst/>
          </a:prstGeom>
        </p:spPr>
      </p:pic>
      <p:pic>
        <p:nvPicPr>
          <p:cNvPr id="18" name="图片 17" descr="logo (2)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01320" y="275590"/>
            <a:ext cx="639445" cy="655955"/>
          </a:xfrm>
          <a:prstGeom prst="rect">
            <a:avLst/>
          </a:prstGeom>
        </p:spPr>
      </p:pic>
      <p:sp>
        <p:nvSpPr>
          <p:cNvPr id="19" name="文本框 18"/>
          <p:cNvSpPr txBox="1"/>
          <p:nvPr userDrawn="1"/>
        </p:nvSpPr>
        <p:spPr>
          <a:xfrm>
            <a:off x="1173480" y="419735"/>
            <a:ext cx="1351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 spc="500">
                <a:solidFill>
                  <a:schemeClr val="accent3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七巧科技</a:t>
            </a:r>
            <a:endParaRPr lang="zh-CN" altLang="en-US" b="1" spc="500">
              <a:solidFill>
                <a:schemeClr val="accent3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56035" y="333375"/>
            <a:ext cx="7830000" cy="58324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863441" y="471805"/>
            <a:ext cx="1048226" cy="139763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9044" y="0"/>
            <a:ext cx="1554956" cy="17246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828540"/>
            <a:ext cx="1446371" cy="20450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39" y="2540635"/>
            <a:ext cx="3234214" cy="11652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4791" y="3817871"/>
            <a:ext cx="953497" cy="11699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75" y="5926919"/>
            <a:ext cx="586763" cy="51724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956" y="697230"/>
            <a:ext cx="806768" cy="711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0" t="44680" r="11450"/>
          <a:stretch>
            <a:fillRect/>
          </a:stretch>
        </p:blipFill>
        <p:spPr>
          <a:xfrm>
            <a:off x="403384" y="1763395"/>
            <a:ext cx="3733324" cy="51022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71" y="4104640"/>
            <a:ext cx="1096328" cy="966470"/>
          </a:xfrm>
          <a:prstGeom prst="rect">
            <a:avLst/>
          </a:prstGeom>
        </p:spPr>
      </p:pic>
      <p:sp>
        <p:nvSpPr>
          <p:cNvPr id="15" name="等腰三角形 14"/>
          <p:cNvSpPr/>
          <p:nvPr/>
        </p:nvSpPr>
        <p:spPr>
          <a:xfrm rot="7200000">
            <a:off x="1768316" y="1424940"/>
            <a:ext cx="209550" cy="2794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31669" y="3642774"/>
            <a:ext cx="3630590" cy="567079"/>
          </a:xfrm>
        </p:spPr>
        <p:txBody>
          <a:bodyPr bIns="0" anchor="b" anchorCtr="0">
            <a:normAutofit/>
          </a:bodyPr>
          <a:lstStyle>
            <a:lvl1pPr algn="l"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4"/>
          </p:nvPr>
        </p:nvSpPr>
        <p:spPr>
          <a:xfrm>
            <a:off x="4631157" y="4273130"/>
            <a:ext cx="3630590" cy="39831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1" name="图片 10" descr="logo (2)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320" y="275590"/>
            <a:ext cx="639445" cy="655955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173480" y="419735"/>
            <a:ext cx="1351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 spc="500">
                <a:solidFill>
                  <a:schemeClr val="accent3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七巧科技</a:t>
            </a:r>
            <a:endParaRPr lang="zh-CN" altLang="en-US" b="1" spc="500">
              <a:solidFill>
                <a:schemeClr val="accent3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B18C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8650" y="4138071"/>
            <a:ext cx="4814024" cy="769798"/>
          </a:xfrm>
          <a:prstGeom prst="rect">
            <a:avLst/>
          </a:prstGeom>
          <a:noFill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594" y="1660391"/>
            <a:ext cx="687532" cy="7838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424" y="2180113"/>
            <a:ext cx="1052659" cy="18034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76499" y="4424084"/>
            <a:ext cx="1000533" cy="11699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56" y="1042598"/>
            <a:ext cx="1327163" cy="11699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93" y="5875437"/>
            <a:ext cx="1327163" cy="11699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30" y="2215343"/>
            <a:ext cx="586763" cy="517246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95488" y="3477584"/>
            <a:ext cx="5153025" cy="767390"/>
          </a:xfrm>
        </p:spPr>
        <p:txBody>
          <a:bodyPr anchor="t" anchorCtr="0">
            <a:normAutofit/>
          </a:bodyPr>
          <a:lstStyle>
            <a:lvl1pPr algn="ctr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56034" y="1854200"/>
            <a:ext cx="3834000" cy="43211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950" y="1854200"/>
            <a:ext cx="3834000" cy="43211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6100" y="334800"/>
            <a:ext cx="7830000" cy="1368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56035" y="1854298"/>
            <a:ext cx="3834000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6034" y="2716271"/>
            <a:ext cx="3834000" cy="34560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823" y="1854298"/>
            <a:ext cx="3834000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820" y="2716271"/>
            <a:ext cx="3834001" cy="34560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6100" y="334800"/>
            <a:ext cx="3132000" cy="1620000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95144" y="334800"/>
            <a:ext cx="4590000" cy="583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6100" y="2111473"/>
            <a:ext cx="3132000" cy="4053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6932" y="333375"/>
            <a:ext cx="1134000" cy="5832000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56100" y="334800"/>
            <a:ext cx="6588000" cy="5832000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tags" Target="../tags/tag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57000" y="333375"/>
            <a:ext cx="7830000" cy="1366838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57000" y="1854000"/>
            <a:ext cx="7830000" cy="4320000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59807" y="6349833"/>
            <a:ext cx="2025000" cy="316800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87000" y="6349833"/>
            <a:ext cx="2970000" cy="316800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49833"/>
            <a:ext cx="2025000" cy="316800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.xml"/><Relationship Id="rId2" Type="http://schemas.openxmlformats.org/officeDocument/2006/relationships/image" Target="C:/Documents and Settings/1111/Application Data/Tencent/Users/513964906/QQ/WinTemp/RichOle/UG`0GG5E0OPM$ZK51RL}3OE.jpg" TargetMode="External"/><Relationship Id="rId1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.xml"/><Relationship Id="rId2" Type="http://schemas.openxmlformats.org/officeDocument/2006/relationships/image" Target="C:/Documents and Settings/1111/Application Data/Tencent/Users/513964906/QQ/WinTemp/RichOle/6T}OG1A)OQCVA_4MB[)F6XW.jpg" TargetMode="External"/><Relationship Id="rId1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.xml"/><Relationship Id="rId2" Type="http://schemas.openxmlformats.org/officeDocument/2006/relationships/image" Target="../media/image15.emf"/><Relationship Id="rId1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.xml"/><Relationship Id="rId2" Type="http://schemas.openxmlformats.org/officeDocument/2006/relationships/image" Target="../media/image16.emf"/><Relationship Id="rId1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3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.xml"/><Relationship Id="rId4" Type="http://schemas.openxmlformats.org/officeDocument/2006/relationships/image" Target="../media/image18.emf"/><Relationship Id="rId3" Type="http://schemas.openxmlformats.org/officeDocument/2006/relationships/oleObject" Target="../embeddings/oleObject3.bin"/><Relationship Id="rId2" Type="http://schemas.openxmlformats.org/officeDocument/2006/relationships/image" Target="C:/Documents and Settings/1111/Application Data/Tencent/Users/513964906/QQ/WinTemp/RichOle/FCGSBKN_6D}`UWH478PMO(4.jpg" TargetMode="External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4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8.xml"/><Relationship Id="rId2" Type="http://schemas.openxmlformats.org/officeDocument/2006/relationships/image" Target="../media/image19.emf"/><Relationship Id="rId1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.xml"/><Relationship Id="rId2" Type="http://schemas.openxmlformats.org/officeDocument/2006/relationships/image" Target="C:/Documents and Settings/1111/Application Data/Tencent/Users/513964906/QQ/WinTemp/RichOle/U(C{}(G3((X5SIT6Z{0ULUI.jpg" TargetMode="External"/><Relationship Id="rId1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文本框 2054"/>
          <p:cNvSpPr txBox="1"/>
          <p:nvPr/>
        </p:nvSpPr>
        <p:spPr>
          <a:xfrm>
            <a:off x="2568575" y="2141855"/>
            <a:ext cx="44983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5400" b="1" spc="1000" dirty="0">
                <a:solidFill>
                  <a:schemeClr val="accent2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第十七节课</a:t>
            </a:r>
            <a:endParaRPr lang="zh-CN" altLang="en-US" sz="5400" b="1" spc="1000" dirty="0">
              <a:solidFill>
                <a:schemeClr val="accent2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80285" y="3381375"/>
            <a:ext cx="507492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5400" b="1" spc="10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个人主题创作</a:t>
            </a:r>
            <a:endParaRPr lang="zh-CN" altLang="en-US" sz="5400" b="1" spc="10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5" name="Picture 4" descr="治理沙漠   绿化家园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763" y="973455"/>
            <a:ext cx="7848600" cy="55324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7" name="图片 16386" descr="C:/Documents and Settings/1111/Application Data/Tencent/Users/513964906/QQ/WinTemp/RichOle/UG`0GG5E0OPM$ZK51RL}3OE.jpg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835978" y="1049655"/>
            <a:ext cx="7704137" cy="53768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3" name="图片 15362" descr="C:/Documents and Settings/1111/Application Data/Tencent/Users/513964906/QQ/WinTemp/RichOle/6T}OG1A)OQCVA_4MB[)F6XW.jpg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899478" y="978853"/>
            <a:ext cx="7345362" cy="546576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40" name="图片 14339" descr="IMG_63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760" y="929005"/>
            <a:ext cx="7533640" cy="56502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43810" y="2696845"/>
            <a:ext cx="4985385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6600" b="1" spc="20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谢谢观赏</a:t>
            </a:r>
            <a:endParaRPr lang="zh-CN" altLang="en-US" sz="6600" b="1" spc="20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00" name="矩形 4099"/>
          <p:cNvSpPr/>
          <p:nvPr/>
        </p:nvSpPr>
        <p:spPr>
          <a:xfrm>
            <a:off x="12065" y="4525010"/>
            <a:ext cx="912050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A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、作品中没有增加其它的元素，只用了智力七巧板表现主题内容，人物图案形象、生动。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      如作品：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《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人人都来做环保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》</a:t>
            </a:r>
            <a:endParaRPr lang="en-US" altLang="zh-CN" dirty="0">
              <a:latin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</a:endParaRPr>
          </a:p>
        </p:txBody>
      </p:sp>
      <p:graphicFrame>
        <p:nvGraphicFramePr>
          <p:cNvPr id="4" name="对象 3"/>
          <p:cNvGraphicFramePr/>
          <p:nvPr/>
        </p:nvGraphicFramePr>
        <p:xfrm>
          <a:off x="232410" y="1261745"/>
          <a:ext cx="8756015" cy="3047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43821350" imgH="14650085" progId="Photoshop.Image.13">
                  <p:embed/>
                </p:oleObj>
              </mc:Choice>
              <mc:Fallback>
                <p:oleObj name="" r:id="rId1" imgW="43821350" imgH="14650085" progId="Photoshop.Image.13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32410" y="1261745"/>
                        <a:ext cx="8756015" cy="3047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4" name="矩形 5123"/>
          <p:cNvSpPr/>
          <p:nvPr/>
        </p:nvSpPr>
        <p:spPr>
          <a:xfrm>
            <a:off x="726758" y="5720715"/>
            <a:ext cx="76517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B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、为了使主题创作内容更完整、更生动，同学们可以在创作的图案里添加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简单的辅助线或背景色彩，如作品：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《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我学妈妈洗衣服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》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：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702310" y="973455"/>
          <a:ext cx="7726680" cy="4652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29220795" imgH="17393285" progId="Photoshop.Image.13">
                  <p:embed/>
                </p:oleObj>
              </mc:Choice>
              <mc:Fallback>
                <p:oleObj name="" r:id="rId1" imgW="29220795" imgH="17393285" progId="Photoshop.Image.13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02310" y="973455"/>
                        <a:ext cx="7726680" cy="4652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8" name="图片 6147" descr="C:/Documents and Settings/1111/Application Data/Tencent/Users/513964906/QQ/WinTemp/RichOle/FCGSBKN_6D}`UWH478PMO(4.jpg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3060065" y="1789748"/>
            <a:ext cx="5976938" cy="3122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50825" y="5185410"/>
            <a:ext cx="87864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C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、为了追求作品的艺术美、形象美、情趣美，同学们还可以大胆地设计与主题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相呼应的背景物，用来突出主题意境，使图案画面更美，表现力更强。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graphicFrame>
        <p:nvGraphicFramePr>
          <p:cNvPr id="2" name="对象 1"/>
          <p:cNvGraphicFramePr/>
          <p:nvPr/>
        </p:nvGraphicFramePr>
        <p:xfrm>
          <a:off x="347345" y="1584960"/>
          <a:ext cx="2813050" cy="3392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3" imgW="15525115" imgH="18307685" progId="Photoshop.Image.13">
                  <p:embed/>
                </p:oleObj>
              </mc:Choice>
              <mc:Fallback>
                <p:oleObj name="" r:id="rId3" imgW="15525115" imgH="18307685" progId="Photoshop.Image.13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7345" y="1584960"/>
                        <a:ext cx="2813050" cy="3392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对象 1"/>
          <p:cNvGraphicFramePr/>
          <p:nvPr/>
        </p:nvGraphicFramePr>
        <p:xfrm>
          <a:off x="19050" y="1440180"/>
          <a:ext cx="9077325" cy="392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44735750" imgH="19222085" progId="Photoshop.Image.13">
                  <p:embed/>
                </p:oleObj>
              </mc:Choice>
              <mc:Fallback>
                <p:oleObj name="" r:id="rId1" imgW="44735750" imgH="19222085" progId="Photoshop.Image.13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050" y="1440180"/>
                        <a:ext cx="9077325" cy="392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63395" y="1141095"/>
            <a:ext cx="58216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个人主题创作优秀作品欣赏</a:t>
            </a:r>
            <a:endParaRPr lang="zh-CN" altLang="en-US" sz="3200" b="1" spc="5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353731" name="Picture 5" descr="创业者8"/>
          <p:cNvPicPr preferRelativeResize="0"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1780" y="1979930"/>
            <a:ext cx="6264275" cy="41354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5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20" name="Picture 3" descr="腾飞吧，中国！ 赵伟迅七巧板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283" y="1146175"/>
            <a:ext cx="7416800" cy="49974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4" name="图片 10243" descr="C:/Documents and Settings/1111/Application Data/Tencent/Users/513964906/QQ/WinTemp/RichOle/U(C{}(G3((X5SIT6Z{0ULUI.jpg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869633" y="1028700"/>
            <a:ext cx="7596187" cy="51625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1" name="Picture 4" descr="学生作品1020清洗地球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5055" y="1095375"/>
            <a:ext cx="7129463" cy="50927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9105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7.xml><?xml version="1.0" encoding="utf-8"?>
<p:tagLst xmlns:p="http://schemas.openxmlformats.org/presentationml/2006/main">
  <p:tag name="KSO_WM_TEMPLATE_THUMBS_INDEX" val="1、3、5、13、18、19、22、8、9、24、25、"/>
  <p:tag name="KSO_WM_SLIDE_ID" val="custom20189105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9105"/>
  <p:tag name="KSO_WM_SLIDE_LAYOUT" val="a_b"/>
  <p:tag name="KSO_WM_SLIDE_LAYOUT_CNT" val="1_1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9105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TEMPLATE_INDEX" val="20189105"/>
  <p:tag name="KSO_WM_TEMPLATE_CATEGORY" val="custom"/>
  <p:tag name="KSO_WM_TEMPLATE_THUMBS_INDEX" val="1、3、5、13、18、19、22、8、9、24、25、"/>
</p:tagLst>
</file>

<file path=ppt/tags/tag4.xml><?xml version="1.0" encoding="utf-8"?>
<p:tagLst xmlns:p="http://schemas.openxmlformats.org/presentationml/2006/main">
  <p:tag name="KSO_WM_TEMPLATE_THUMBS_INDEX" val="1、3、5、13、18、19、22、8、9、24、25、"/>
  <p:tag name="KSO_WM_SLIDE_ID" val="custom20189105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9105"/>
  <p:tag name="KSO_WM_SLIDE_LAYOUT" val="a_b"/>
  <p:tag name="KSO_WM_SLIDE_LAYOUT_CNT" val="1_1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heme/theme1.xml><?xml version="1.0" encoding="utf-8"?>
<a:theme xmlns:a="http://schemas.openxmlformats.org/drawingml/2006/main" name="Office 主题​​">
  <a:themeElements>
    <a:clrScheme name="自定义 12">
      <a:dk1>
        <a:srgbClr val="000000"/>
      </a:dk1>
      <a:lt1>
        <a:srgbClr val="FFFFFF"/>
      </a:lt1>
      <a:dk2>
        <a:srgbClr val="FFDD9B"/>
      </a:dk2>
      <a:lt2>
        <a:srgbClr val="FFFFFF"/>
      </a:lt2>
      <a:accent1>
        <a:srgbClr val="FFDD9B"/>
      </a:accent1>
      <a:accent2>
        <a:srgbClr val="F1C499"/>
      </a:accent2>
      <a:accent3>
        <a:srgbClr val="E48734"/>
      </a:accent3>
      <a:accent4>
        <a:srgbClr val="FFCF72"/>
      </a:accent4>
      <a:accent5>
        <a:srgbClr val="D1EB9D"/>
      </a:accent5>
      <a:accent6>
        <a:srgbClr val="A6A6A6"/>
      </a:accent6>
      <a:hlink>
        <a:srgbClr val="0563C1"/>
      </a:hlink>
      <a:folHlink>
        <a:srgbClr val="954D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</Words>
  <Application>WPS 演示</Application>
  <PresentationFormat>宽屏</PresentationFormat>
  <Paragraphs>18</Paragraphs>
  <Slides>14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Arial Unicode MS</vt:lpstr>
      <vt:lpstr>黑体</vt:lpstr>
      <vt:lpstr>Calibri</vt:lpstr>
      <vt:lpstr>Office 主题​​</vt:lpstr>
      <vt:lpstr>Photoshop.Image.13</vt:lpstr>
      <vt:lpstr>Photoshop.Image.13</vt:lpstr>
      <vt:lpstr>Photoshop.Image.13</vt:lpstr>
      <vt:lpstr>Photoshop.Image.13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从来不撩妹@</cp:lastModifiedBy>
  <cp:revision>28</cp:revision>
  <dcterms:created xsi:type="dcterms:W3CDTF">2018-08-03T09:00:00Z</dcterms:created>
  <dcterms:modified xsi:type="dcterms:W3CDTF">2018-09-26T03:27:03Z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