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86" r:id="rId7"/>
    <p:sldId id="288" r:id="rId8"/>
    <p:sldId id="296" r:id="rId9"/>
    <p:sldId id="297" r:id="rId10"/>
    <p:sldId id="298" r:id="rId11"/>
    <p:sldId id="299" r:id="rId12"/>
    <p:sldId id="305" r:id="rId13"/>
    <p:sldId id="300" r:id="rId14"/>
    <p:sldId id="306" r:id="rId15"/>
    <p:sldId id="307" r:id="rId16"/>
    <p:sldId id="268" r:id="rId17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323D"/>
    <a:srgbClr val="FD2609"/>
    <a:srgbClr val="F5C852"/>
    <a:srgbClr val="FC6C0B"/>
    <a:srgbClr val="0273A6"/>
    <a:srgbClr val="2BD3C6"/>
    <a:srgbClr val="977DB0"/>
    <a:srgbClr val="B2DA21"/>
    <a:srgbClr val="FFC525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4.xml"/><Relationship Id="rId2" Type="http://schemas.openxmlformats.org/officeDocument/2006/relationships/image" Target="C:/Documents and Settings/1111/Application Data/Tencent/Users/513964906/QQ/WinTemp/RichOle/UG`0GG5E0OPM$ZK51RL}3OE.jpg" TargetMode="External"/><Relationship Id="rId1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5.xml"/><Relationship Id="rId2" Type="http://schemas.openxmlformats.org/officeDocument/2006/relationships/image" Target="C:/Documents and Settings/1111/Application Data/Tencent/Users/513964906/QQ/WinTemp/RichOle/6T}OG1A)OQCVA_4MB[)F6XW.jpg" TargetMode="External"/><Relationship Id="rId1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5.xml"/><Relationship Id="rId2" Type="http://schemas.openxmlformats.org/officeDocument/2006/relationships/image" Target="../media/image15.emf"/><Relationship Id="rId1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6.xml"/><Relationship Id="rId2" Type="http://schemas.openxmlformats.org/officeDocument/2006/relationships/image" Target="../media/image16.emf"/><Relationship Id="rId1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3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7.xml"/><Relationship Id="rId4" Type="http://schemas.openxmlformats.org/officeDocument/2006/relationships/image" Target="../media/image18.emf"/><Relationship Id="rId3" Type="http://schemas.openxmlformats.org/officeDocument/2006/relationships/oleObject" Target="../embeddings/oleObject3.bin"/><Relationship Id="rId2" Type="http://schemas.openxmlformats.org/officeDocument/2006/relationships/image" Target="C:/Documents and Settings/1111/Application Data/Tencent/Users/513964906/QQ/WinTemp/RichOle/FCGSBKN_6D}`UWH478PMO(4.jpg" TargetMode="External"/><Relationship Id="rId1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4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8.xml"/><Relationship Id="rId2" Type="http://schemas.openxmlformats.org/officeDocument/2006/relationships/image" Target="../media/image19.emf"/><Relationship Id="rId1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.xml"/><Relationship Id="rId2" Type="http://schemas.openxmlformats.org/officeDocument/2006/relationships/image" Target="C:/Documents and Settings/1111/Application Data/Tencent/Users/513964906/QQ/WinTemp/RichOle/U(C{}(G3((X5SIT6Z{0ULUI.jpg" TargetMode="External"/><Relationship Id="rId1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568575" y="2141855"/>
            <a:ext cx="449834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第十七节课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280285" y="3381375"/>
            <a:ext cx="507492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个人主题创作</a:t>
            </a:r>
            <a:endParaRPr lang="zh-CN" altLang="en-US" sz="54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5" name="Picture 4" descr="治理沙漠   绿化家园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763" y="973455"/>
            <a:ext cx="7848600" cy="553243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7" name="图片 16386" descr="C:/Documents and Settings/1111/Application Data/Tencent/Users/513964906/QQ/WinTemp/RichOle/UG`0GG5E0OPM$ZK51RL}3OE.jpg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835978" y="1049655"/>
            <a:ext cx="7704137" cy="5376863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3" name="图片 15362" descr="C:/Documents and Settings/1111/Application Data/Tencent/Users/513964906/QQ/WinTemp/RichOle/6T}OG1A)OQCVA_4MB[)F6XW.jpg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899478" y="978853"/>
            <a:ext cx="7345362" cy="546576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40" name="图片 14339" descr="IMG_638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0760" y="929005"/>
            <a:ext cx="7533640" cy="565023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00" name="矩形 4099"/>
          <p:cNvSpPr/>
          <p:nvPr/>
        </p:nvSpPr>
        <p:spPr>
          <a:xfrm>
            <a:off x="12065" y="4525010"/>
            <a:ext cx="9120505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A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、作品中没有增加其它的元素，只用了智力七巧板表现主题内容，人物图案形象、生动。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      如作品：</a:t>
            </a:r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《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人人都来做环保</a:t>
            </a:r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》</a:t>
            </a:r>
            <a:endParaRPr lang="en-US" altLang="zh-CN" dirty="0">
              <a:latin typeface="Arial" panose="020B0604020202020204" pitchFamily="34" charset="0"/>
            </a:endParaRPr>
          </a:p>
          <a:p>
            <a:endParaRPr lang="en-US" altLang="zh-CN" dirty="0">
              <a:latin typeface="Arial" panose="020B0604020202020204" pitchFamily="34" charset="0"/>
            </a:endParaRPr>
          </a:p>
        </p:txBody>
      </p:sp>
      <p:graphicFrame>
        <p:nvGraphicFramePr>
          <p:cNvPr id="4" name="对象 3"/>
          <p:cNvGraphicFramePr/>
          <p:nvPr/>
        </p:nvGraphicFramePr>
        <p:xfrm>
          <a:off x="232410" y="1261745"/>
          <a:ext cx="8756015" cy="30473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43821350" imgH="14650085" progId="Photoshop.Image.13">
                  <p:embed/>
                </p:oleObj>
              </mc:Choice>
              <mc:Fallback>
                <p:oleObj name="" r:id="rId1" imgW="43821350" imgH="14650085" progId="Photoshop.Image.13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32410" y="1261745"/>
                        <a:ext cx="8756015" cy="30473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4" name="矩形 5123"/>
          <p:cNvSpPr/>
          <p:nvPr/>
        </p:nvSpPr>
        <p:spPr>
          <a:xfrm>
            <a:off x="726758" y="5720715"/>
            <a:ext cx="7651750" cy="64135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B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、为了使主题创作内容更完整、更生动，同学们可以在创作的图案里添加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简单的辅助线或背景色彩，如作品：</a:t>
            </a:r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《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我学妈妈洗衣服</a:t>
            </a:r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》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：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对象 2"/>
          <p:cNvGraphicFramePr/>
          <p:nvPr/>
        </p:nvGraphicFramePr>
        <p:xfrm>
          <a:off x="702310" y="973455"/>
          <a:ext cx="7726680" cy="4652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1" imgW="29220795" imgH="17393285" progId="Photoshop.Image.13">
                  <p:embed/>
                </p:oleObj>
              </mc:Choice>
              <mc:Fallback>
                <p:oleObj name="" r:id="rId1" imgW="29220795" imgH="17393285" progId="Photoshop.Image.13">
                  <p:embed/>
                  <p:pic>
                    <p:nvPicPr>
                      <p:cNvPr id="0" name="图片 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02310" y="973455"/>
                        <a:ext cx="7726680" cy="46526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8" name="图片 6147" descr="C:/Documents and Settings/1111/Application Data/Tencent/Users/513964906/QQ/WinTemp/RichOle/FCGSBKN_6D}`UWH478PMO(4.jpg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3060065" y="1789748"/>
            <a:ext cx="5976938" cy="31226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250825" y="5185410"/>
            <a:ext cx="878649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C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、为了追求作品的艺术美、形象美、情趣美，同学们还可以大胆地设计与主题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相呼应的背景物，用来突出主题意境，使图案画面更美，表现力更强。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graphicFrame>
        <p:nvGraphicFramePr>
          <p:cNvPr id="2" name="对象 1"/>
          <p:cNvGraphicFramePr/>
          <p:nvPr/>
        </p:nvGraphicFramePr>
        <p:xfrm>
          <a:off x="347345" y="1584960"/>
          <a:ext cx="2813050" cy="3392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3" imgW="15525115" imgH="18307685" progId="Photoshop.Image.13">
                  <p:embed/>
                </p:oleObj>
              </mc:Choice>
              <mc:Fallback>
                <p:oleObj name="" r:id="rId3" imgW="15525115" imgH="18307685" progId="Photoshop.Image.13">
                  <p:embed/>
                  <p:pic>
                    <p:nvPicPr>
                      <p:cNvPr id="0" name="图片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7345" y="1584960"/>
                        <a:ext cx="2813050" cy="33928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19050" y="1440180"/>
          <a:ext cx="9077325" cy="392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44735750" imgH="19222085" progId="Photoshop.Image.13">
                  <p:embed/>
                </p:oleObj>
              </mc:Choice>
              <mc:Fallback>
                <p:oleObj name="" r:id="rId1" imgW="44735750" imgH="1922208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9050" y="1440180"/>
                        <a:ext cx="9077325" cy="3924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763395" y="1141095"/>
            <a:ext cx="58216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32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个人主题创作优秀作品欣赏</a:t>
            </a:r>
            <a:endParaRPr lang="zh-CN" altLang="en-US" sz="32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353731" name="Picture 5" descr="创业者8"/>
          <p:cNvPicPr preferRelativeResize="0"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1780" y="1979930"/>
            <a:ext cx="6264275" cy="413543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5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20" name="Picture 3" descr="腾飞吧，中国！ 赵伟迅七巧板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3283" y="1146175"/>
            <a:ext cx="7416800" cy="49974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4" name="图片 10243" descr="C:/Documents and Settings/1111/Application Data/Tencent/Users/513964906/QQ/WinTemp/RichOle/U(C{}(G3((X5SIT6Z{0ULUI.jpg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869633" y="1028700"/>
            <a:ext cx="7596187" cy="51625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91" name="Picture 4" descr="学生作品1020清洗地球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5055" y="1095375"/>
            <a:ext cx="7129463" cy="50927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7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</Words>
  <Application>WPS 演示</Application>
  <PresentationFormat>宽屏</PresentationFormat>
  <Paragraphs>18</Paragraphs>
  <Slides>14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14</vt:i4>
      </vt:variant>
    </vt:vector>
  </HeadingPairs>
  <TitlesOfParts>
    <vt:vector size="26" baseType="lpstr">
      <vt:lpstr>Arial</vt:lpstr>
      <vt:lpstr>宋体</vt:lpstr>
      <vt:lpstr>Wingdings</vt:lpstr>
      <vt:lpstr>微软雅黑</vt:lpstr>
      <vt:lpstr>Arial Unicode MS</vt:lpstr>
      <vt:lpstr>黑体</vt:lpstr>
      <vt:lpstr>Calibri</vt:lpstr>
      <vt:lpstr>Office 主题​​</vt:lpstr>
      <vt:lpstr>Photoshop.Image.13</vt:lpstr>
      <vt:lpstr>Photoshop.Image.13</vt:lpstr>
      <vt:lpstr>Photoshop.Image.13</vt:lpstr>
      <vt:lpstr>Photoshop.Image.13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28</cp:revision>
  <dcterms:created xsi:type="dcterms:W3CDTF">2018-08-03T09:00:00Z</dcterms:created>
  <dcterms:modified xsi:type="dcterms:W3CDTF">2018-09-26T03:27:03Z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