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9" r:id="rId6"/>
    <p:sldId id="286" r:id="rId7"/>
    <p:sldId id="288" r:id="rId8"/>
    <p:sldId id="296" r:id="rId9"/>
    <p:sldId id="297" r:id="rId10"/>
    <p:sldId id="298" r:id="rId11"/>
    <p:sldId id="299" r:id="rId12"/>
    <p:sldId id="300" r:id="rId13"/>
    <p:sldId id="291" r:id="rId14"/>
    <p:sldId id="292" r:id="rId15"/>
    <p:sldId id="293" r:id="rId16"/>
    <p:sldId id="268" r:id="rId17"/>
  </p:sldIdLst>
  <p:sldSz cx="9144000" cy="6858000" type="screen4x3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323D"/>
    <a:srgbClr val="FD2609"/>
    <a:srgbClr val="F5C852"/>
    <a:srgbClr val="FC6C0B"/>
    <a:srgbClr val="0273A6"/>
    <a:srgbClr val="2BD3C6"/>
    <a:srgbClr val="977DB0"/>
    <a:srgbClr val="B2DA21"/>
    <a:srgbClr val="FFC525"/>
    <a:srgbClr val="F7A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9156" y="1279287"/>
            <a:ext cx="4605433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3910" y="-16510"/>
            <a:ext cx="1990090" cy="16516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5" y="3542665"/>
            <a:ext cx="1446530" cy="14954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0230" y="2713990"/>
            <a:ext cx="953770" cy="9328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80" y="5419090"/>
            <a:ext cx="1734185" cy="1111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20" y="4516755"/>
            <a:ext cx="1420495" cy="9740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420" y="557530"/>
            <a:ext cx="2011045" cy="1344930"/>
          </a:xfrm>
          <a:prstGeom prst="rect">
            <a:avLst/>
          </a:prstGeom>
        </p:spPr>
      </p:pic>
      <p:pic>
        <p:nvPicPr>
          <p:cNvPr id="18" name="图片 17" descr="logo (2)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01320" y="275590"/>
            <a:ext cx="639445" cy="655955"/>
          </a:xfrm>
          <a:prstGeom prst="rect">
            <a:avLst/>
          </a:prstGeom>
        </p:spPr>
      </p:pic>
      <p:sp>
        <p:nvSpPr>
          <p:cNvPr id="19" name="文本框 18"/>
          <p:cNvSpPr txBox="1"/>
          <p:nvPr userDrawn="1"/>
        </p:nvSpPr>
        <p:spPr>
          <a:xfrm>
            <a:off x="1173480" y="419735"/>
            <a:ext cx="1351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spc="500">
                <a:solidFill>
                  <a:schemeClr val="accent3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七巧科技</a:t>
            </a:r>
            <a:endParaRPr lang="zh-CN" altLang="en-US" b="1" spc="500">
              <a:solidFill>
                <a:schemeClr val="accent3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56035" y="333375"/>
            <a:ext cx="7830000" cy="58324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863441" y="471805"/>
            <a:ext cx="1048226" cy="139763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9044" y="0"/>
            <a:ext cx="1554956" cy="17246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828540"/>
            <a:ext cx="1446371" cy="20450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39" y="2540635"/>
            <a:ext cx="3234214" cy="11652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4791" y="3817871"/>
            <a:ext cx="953497" cy="11699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75" y="5926919"/>
            <a:ext cx="586763" cy="51724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956" y="697230"/>
            <a:ext cx="806768" cy="711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0" t="44680" r="11450"/>
          <a:stretch>
            <a:fillRect/>
          </a:stretch>
        </p:blipFill>
        <p:spPr>
          <a:xfrm>
            <a:off x="403384" y="1763395"/>
            <a:ext cx="3733324" cy="51022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71" y="4104640"/>
            <a:ext cx="1096328" cy="966470"/>
          </a:xfrm>
          <a:prstGeom prst="rect">
            <a:avLst/>
          </a:prstGeom>
        </p:spPr>
      </p:pic>
      <p:sp>
        <p:nvSpPr>
          <p:cNvPr id="15" name="等腰三角形 14"/>
          <p:cNvSpPr/>
          <p:nvPr/>
        </p:nvSpPr>
        <p:spPr>
          <a:xfrm rot="7200000">
            <a:off x="1768316" y="1424940"/>
            <a:ext cx="209550" cy="2794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31669" y="3642774"/>
            <a:ext cx="3630590" cy="567079"/>
          </a:xfrm>
        </p:spPr>
        <p:txBody>
          <a:bodyPr bIns="0" anchor="b" anchorCtr="0">
            <a:normAutofit/>
          </a:bodyPr>
          <a:lstStyle>
            <a:lvl1pPr algn="l"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4"/>
          </p:nvPr>
        </p:nvSpPr>
        <p:spPr>
          <a:xfrm>
            <a:off x="4631157" y="4273130"/>
            <a:ext cx="3630590" cy="39831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1" name="图片 10" descr="logo (2)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320" y="275590"/>
            <a:ext cx="639445" cy="655955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173480" y="419735"/>
            <a:ext cx="1351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spc="500">
                <a:solidFill>
                  <a:schemeClr val="accent3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七巧科技</a:t>
            </a:r>
            <a:endParaRPr lang="zh-CN" altLang="en-US" b="1" spc="500">
              <a:solidFill>
                <a:schemeClr val="accent3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18C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8650" y="4138071"/>
            <a:ext cx="4814024" cy="769798"/>
          </a:xfrm>
          <a:prstGeom prst="rect">
            <a:avLst/>
          </a:prstGeom>
          <a:noFill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594" y="1660391"/>
            <a:ext cx="687532" cy="7838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424" y="2180113"/>
            <a:ext cx="1052659" cy="18034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76499" y="4424084"/>
            <a:ext cx="1000533" cy="11699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56" y="1042598"/>
            <a:ext cx="1327163" cy="11699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93" y="5875437"/>
            <a:ext cx="1327163" cy="11699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30" y="2215343"/>
            <a:ext cx="586763" cy="517246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5488" y="3477584"/>
            <a:ext cx="5153025" cy="767390"/>
          </a:xfrm>
        </p:spPr>
        <p:txBody>
          <a:bodyPr anchor="t" anchorCtr="0">
            <a:normAutofit/>
          </a:bodyPr>
          <a:lstStyle>
            <a:lvl1pPr algn="ctr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56034" y="1854200"/>
            <a:ext cx="3834000" cy="43211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950" y="1854200"/>
            <a:ext cx="3834000" cy="43211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6100" y="334800"/>
            <a:ext cx="7830000" cy="1368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56035" y="1854298"/>
            <a:ext cx="3834000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6034" y="2716271"/>
            <a:ext cx="3834000" cy="34560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823" y="1854298"/>
            <a:ext cx="3834000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820" y="2716271"/>
            <a:ext cx="3834001" cy="34560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6100" y="334800"/>
            <a:ext cx="3132000" cy="1620000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95144" y="334800"/>
            <a:ext cx="4590000" cy="583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6100" y="2111473"/>
            <a:ext cx="3132000" cy="4053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6932" y="333375"/>
            <a:ext cx="1134000" cy="5832000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56100" y="334800"/>
            <a:ext cx="6588000" cy="5832000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57000" y="333375"/>
            <a:ext cx="7830000" cy="1366838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57000" y="1854000"/>
            <a:ext cx="7830000" cy="4320000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59807" y="6349833"/>
            <a:ext cx="2025000" cy="316800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87000" y="6349833"/>
            <a:ext cx="2970000" cy="316800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49833"/>
            <a:ext cx="2025000" cy="316800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9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.xml"/><Relationship Id="rId2" Type="http://schemas.openxmlformats.org/officeDocument/2006/relationships/image" Target="../media/image23.emf"/><Relationship Id="rId1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0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.xml"/><Relationship Id="rId4" Type="http://schemas.openxmlformats.org/officeDocument/2006/relationships/image" Target="../media/image25.emf"/><Relationship Id="rId3" Type="http://schemas.openxmlformats.org/officeDocument/2006/relationships/oleObject" Target="../embeddings/oleObject11.bin"/><Relationship Id="rId2" Type="http://schemas.openxmlformats.org/officeDocument/2006/relationships/image" Target="../media/image24.emf"/><Relationship Id="rId1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.xml"/><Relationship Id="rId2" Type="http://schemas.openxmlformats.org/officeDocument/2006/relationships/image" Target="../media/image15.emf"/><Relationship Id="rId1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openxmlformats.org/officeDocument/2006/relationships/image" Target="../media/image16.emf"/><Relationship Id="rId1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.xml"/><Relationship Id="rId2" Type="http://schemas.openxmlformats.org/officeDocument/2006/relationships/image" Target="../media/image17.emf"/><Relationship Id="rId1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4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8.xml"/><Relationship Id="rId2" Type="http://schemas.openxmlformats.org/officeDocument/2006/relationships/image" Target="../media/image18.emf"/><Relationship Id="rId1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5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9.xml"/><Relationship Id="rId2" Type="http://schemas.openxmlformats.org/officeDocument/2006/relationships/image" Target="../media/image19.emf"/><Relationship Id="rId1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.xml"/><Relationship Id="rId2" Type="http://schemas.openxmlformats.org/officeDocument/2006/relationships/image" Target="../media/image20.emf"/><Relationship Id="rId1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7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.xml"/><Relationship Id="rId2" Type="http://schemas.openxmlformats.org/officeDocument/2006/relationships/image" Target="../media/image21.emf"/><Relationship Id="rId1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8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.xml"/><Relationship Id="rId2" Type="http://schemas.openxmlformats.org/officeDocument/2006/relationships/image" Target="../media/image22.emf"/><Relationship Id="rId1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文本框 2054"/>
          <p:cNvSpPr txBox="1"/>
          <p:nvPr/>
        </p:nvSpPr>
        <p:spPr>
          <a:xfrm>
            <a:off x="2568575" y="2141855"/>
            <a:ext cx="44983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5400" b="1" spc="1000" dirty="0">
                <a:solidFill>
                  <a:schemeClr val="accent2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第十六节课</a:t>
            </a:r>
            <a:endParaRPr lang="zh-CN" altLang="en-US" sz="5400" b="1" spc="1000" dirty="0">
              <a:solidFill>
                <a:schemeClr val="accent2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43860" y="3364230"/>
            <a:ext cx="385699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5400" b="1" spc="10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多副组合</a:t>
            </a:r>
            <a:endParaRPr lang="zh-CN" altLang="en-US" sz="5400" b="1" spc="10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对象 1"/>
          <p:cNvGraphicFramePr/>
          <p:nvPr/>
        </p:nvGraphicFramePr>
        <p:xfrm>
          <a:off x="863600" y="1094740"/>
          <a:ext cx="8062595" cy="5059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28306395" imgH="17393285" progId="Photoshop.Image.13">
                  <p:embed/>
                </p:oleObj>
              </mc:Choice>
              <mc:Fallback>
                <p:oleObj name="" r:id="rId1" imgW="28306395" imgH="17393285" progId="Photoshop.Image.13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63600" y="1094740"/>
                        <a:ext cx="8062595" cy="5059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540760" y="1271905"/>
            <a:ext cx="2062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 spc="500" dirty="0">
                <a:solidFill>
                  <a:srgbClr val="F4323D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课堂练习</a:t>
            </a:r>
            <a:endParaRPr lang="zh-CN" altLang="en-US" sz="3200" b="1" spc="500" dirty="0">
              <a:solidFill>
                <a:srgbClr val="F4323D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6330" y="2358390"/>
            <a:ext cx="6911975" cy="26022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292100">
              <a:lnSpc>
                <a:spcPct val="170000"/>
              </a:lnSpc>
            </a:pP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A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、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同学们对上面出示的图案挑选几幅拼一拼。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92100">
              <a:lnSpc>
                <a:spcPct val="170000"/>
              </a:lnSpc>
            </a:pP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B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、创新活动，请同学们拼出：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92100">
              <a:lnSpc>
                <a:spcPct val="170000"/>
              </a:lnSpc>
            </a:pP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①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由二副、三副七巧板组拼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《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装甲车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》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；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92100">
              <a:lnSpc>
                <a:spcPct val="170000"/>
              </a:lnSpc>
            </a:pP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②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由四副、五副七巧板组拼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《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我们爱看书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》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。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481705" y="832485"/>
            <a:ext cx="2062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 spc="500" dirty="0">
                <a:solidFill>
                  <a:srgbClr val="F4323D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课外练习</a:t>
            </a:r>
            <a:endParaRPr lang="zh-CN" altLang="en-US" sz="3200" b="1" spc="500" dirty="0">
              <a:solidFill>
                <a:srgbClr val="F4323D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3300" y="1703070"/>
            <a:ext cx="713676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⑴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、用</a:t>
            </a: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2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副七巧板拼出下列图形，写上名称。</a:t>
            </a:r>
            <a:endParaRPr lang="zh-CN" altLang="en-US" sz="2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graphicFrame>
        <p:nvGraphicFramePr>
          <p:cNvPr id="8" name="对象 7"/>
          <p:cNvGraphicFramePr/>
          <p:nvPr/>
        </p:nvGraphicFramePr>
        <p:xfrm>
          <a:off x="1389380" y="3105785"/>
          <a:ext cx="2596515" cy="2488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7315200" imgH="6410960" progId="Photoshop.Image.13">
                  <p:embed/>
                </p:oleObj>
              </mc:Choice>
              <mc:Fallback>
                <p:oleObj name="" r:id="rId1" imgW="7315200" imgH="6410960" progId="Photoshop.Image.13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389380" y="3105785"/>
                        <a:ext cx="2596515" cy="2488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2248535" y="5828665"/>
            <a:ext cx="1122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spc="1000">
                <a:solidFill>
                  <a:schemeClr val="bg1">
                    <a:lumMod val="50000"/>
                  </a:schemeClr>
                </a:solidFill>
                <a:uFillTx/>
              </a:rPr>
              <a:t>青蛙</a:t>
            </a:r>
            <a:endParaRPr lang="zh-CN" altLang="en-US" sz="2400" spc="1000">
              <a:solidFill>
                <a:schemeClr val="bg1">
                  <a:lumMod val="50000"/>
                </a:schemeClr>
              </a:solidFill>
              <a:uFillTx/>
            </a:endParaRPr>
          </a:p>
        </p:txBody>
      </p:sp>
      <p:graphicFrame>
        <p:nvGraphicFramePr>
          <p:cNvPr id="11" name="对象 10"/>
          <p:cNvGraphicFramePr/>
          <p:nvPr/>
        </p:nvGraphicFramePr>
        <p:xfrm>
          <a:off x="4841875" y="2552065"/>
          <a:ext cx="3163570" cy="306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3" imgW="8229600" imgH="8239760" progId="Photoshop.Image.13">
                  <p:embed/>
                </p:oleObj>
              </mc:Choice>
              <mc:Fallback>
                <p:oleObj name="" r:id="rId3" imgW="8229600" imgH="8239760" progId="Photoshop.Image.13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41875" y="2552065"/>
                        <a:ext cx="3163570" cy="306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5878195" y="5828665"/>
            <a:ext cx="23234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spc="500">
                <a:solidFill>
                  <a:schemeClr val="bg1">
                    <a:lumMod val="50000"/>
                  </a:schemeClr>
                </a:solidFill>
                <a:uFillTx/>
              </a:rPr>
              <a:t>战斗恐龙</a:t>
            </a:r>
            <a:endParaRPr lang="zh-CN" altLang="en-US" sz="2400" spc="500">
              <a:solidFill>
                <a:schemeClr val="bg1">
                  <a:lumMod val="50000"/>
                </a:schemeClr>
              </a:solidFill>
              <a:uFillTx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49250" y="902335"/>
            <a:ext cx="871728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⑵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、根据下列文字的意思用二副或二副以上的七巧板拼出图形。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     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①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敬茶    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②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跳远</a:t>
            </a:r>
            <a:endParaRPr lang="zh-CN" altLang="en-US" sz="2800" dirty="0">
              <a:latin typeface="Arial" panose="020B0604020202020204" pitchFamily="34" charset="0"/>
            </a:endParaRPr>
          </a:p>
          <a:p>
            <a:pPr algn="l"/>
            <a:endParaRPr lang="zh-CN" altLang="en-US" sz="2800" dirty="0">
              <a:latin typeface="Arial" panose="020B0604020202020204" pitchFamily="34" charset="0"/>
            </a:endParaRPr>
          </a:p>
          <a:p>
            <a:pPr algn="l"/>
            <a:endParaRPr lang="zh-CN" altLang="en-US" sz="2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8615" y="2347595"/>
            <a:ext cx="847534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⑶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、发挥你的想象请用两副七巧板创造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《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和谐的一家人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》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，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       必须拼摆爸爸、妈妈和我这三个主要人物。如下图： 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pic>
        <p:nvPicPr>
          <p:cNvPr id="1367047" name="Picture 7" descr="图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5608" y="3473133"/>
            <a:ext cx="3078162" cy="2233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48615" y="5800725"/>
            <a:ext cx="7193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⑷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、用多副七巧板组拼出一幅你任意想象中的图案。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6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6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43810" y="2696845"/>
            <a:ext cx="4985385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6600" b="1" spc="20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谢谢观赏</a:t>
            </a:r>
            <a:endParaRPr lang="zh-CN" altLang="en-US" sz="6600" b="1" spc="20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/>
        </p:nvSpPr>
        <p:spPr>
          <a:xfrm>
            <a:off x="2279650" y="1186180"/>
            <a:ext cx="48520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40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观赏多副组合作品</a:t>
            </a:r>
            <a:endParaRPr lang="zh-CN" altLang="en-US" sz="4000" b="1" spc="5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1508760" y="2383790"/>
          <a:ext cx="6393180" cy="3716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28306395" imgH="16478885" progId="Photoshop.Image.13">
                  <p:embed/>
                </p:oleObj>
              </mc:Choice>
              <mc:Fallback>
                <p:oleObj name="" r:id="rId1" imgW="28306395" imgH="16478885" progId="Photoshop.Image.13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08760" y="2383790"/>
                        <a:ext cx="6393180" cy="3716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对象 1"/>
          <p:cNvGraphicFramePr/>
          <p:nvPr/>
        </p:nvGraphicFramePr>
        <p:xfrm>
          <a:off x="2315845" y="1114425"/>
          <a:ext cx="4512310" cy="4856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16439515" imgH="18307685" progId="Photoshop.Image.13">
                  <p:embed/>
                </p:oleObj>
              </mc:Choice>
              <mc:Fallback>
                <p:oleObj name="" r:id="rId1" imgW="16439515" imgH="18307685" progId="Photoshop.Image.13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315845" y="1114425"/>
                        <a:ext cx="4512310" cy="4856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对象 2"/>
          <p:cNvGraphicFramePr/>
          <p:nvPr/>
        </p:nvGraphicFramePr>
        <p:xfrm>
          <a:off x="1506220" y="1239520"/>
          <a:ext cx="5895340" cy="4907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23744555" imgH="20136485" progId="Photoshop.Image.13">
                  <p:embed/>
                </p:oleObj>
              </mc:Choice>
              <mc:Fallback>
                <p:oleObj name="" r:id="rId1" imgW="23744555" imgH="20136485" progId="Photoshop.Image.13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06220" y="1239520"/>
                        <a:ext cx="5895340" cy="4907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对象 2"/>
          <p:cNvGraphicFramePr/>
          <p:nvPr/>
        </p:nvGraphicFramePr>
        <p:xfrm>
          <a:off x="2385060" y="797560"/>
          <a:ext cx="4158615" cy="550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19182715" imgH="25633045" progId="Photoshop.Image.13">
                  <p:embed/>
                </p:oleObj>
              </mc:Choice>
              <mc:Fallback>
                <p:oleObj name="" r:id="rId1" imgW="19182715" imgH="25633045" progId="Photoshop.Image.13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385060" y="797560"/>
                        <a:ext cx="4158615" cy="550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对象 1"/>
          <p:cNvGraphicFramePr/>
          <p:nvPr/>
        </p:nvGraphicFramePr>
        <p:xfrm>
          <a:off x="2803525" y="1041400"/>
          <a:ext cx="3315335" cy="5431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16439515" imgH="27461845" progId="Photoshop.Image.13">
                  <p:embed/>
                </p:oleObj>
              </mc:Choice>
              <mc:Fallback>
                <p:oleObj name="" r:id="rId1" imgW="16439515" imgH="27461845" progId="Photoshop.Image.13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803525" y="1041400"/>
                        <a:ext cx="3315335" cy="5431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对象 1"/>
          <p:cNvGraphicFramePr/>
          <p:nvPr/>
        </p:nvGraphicFramePr>
        <p:xfrm>
          <a:off x="2632075" y="775970"/>
          <a:ext cx="3761740" cy="5727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12791440" imgH="19222085" progId="Photoshop.Image.13">
                  <p:embed/>
                </p:oleObj>
              </mc:Choice>
              <mc:Fallback>
                <p:oleObj name="" r:id="rId1" imgW="12791440" imgH="19222085" progId="Photoshop.Image.13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32075" y="775970"/>
                        <a:ext cx="3761740" cy="5727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对象 1"/>
          <p:cNvGraphicFramePr/>
          <p:nvPr/>
        </p:nvGraphicFramePr>
        <p:xfrm>
          <a:off x="1332865" y="1170305"/>
          <a:ext cx="6478905" cy="4763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22830155" imgH="17393285" progId="Photoshop.Image.13">
                  <p:embed/>
                </p:oleObj>
              </mc:Choice>
              <mc:Fallback>
                <p:oleObj name="" r:id="rId1" imgW="22830155" imgH="17393285" progId="Photoshop.Image.13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332865" y="1170305"/>
                        <a:ext cx="6478905" cy="4763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对象 1"/>
          <p:cNvGraphicFramePr/>
          <p:nvPr/>
        </p:nvGraphicFramePr>
        <p:xfrm>
          <a:off x="1188720" y="922655"/>
          <a:ext cx="6767195" cy="5619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21915755" imgH="18307685" progId="Photoshop.Image.13">
                  <p:embed/>
                </p:oleObj>
              </mc:Choice>
              <mc:Fallback>
                <p:oleObj name="" r:id="rId1" imgW="21915755" imgH="18307685" progId="Photoshop.Image.13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188720" y="922655"/>
                        <a:ext cx="6767195" cy="5619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9105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7.xml><?xml version="1.0" encoding="utf-8"?>
<p:tagLst xmlns:p="http://schemas.openxmlformats.org/presentationml/2006/main">
  <p:tag name="KSO_WM_TEMPLATE_THUMBS_INDEX" val="1、3、5、13、18、19、22、8、9、24、25、"/>
  <p:tag name="KSO_WM_SLIDE_ID" val="custom20189105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9105"/>
  <p:tag name="KSO_WM_SLIDE_LAYOUT" val="a_b"/>
  <p:tag name="KSO_WM_SLIDE_LAYOUT_CNT" val="1_1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9105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TEMPLATE_INDEX" val="20189105"/>
  <p:tag name="KSO_WM_TEMPLATE_CATEGORY" val="custom"/>
  <p:tag name="KSO_WM_TEMPLATE_THUMBS_INDEX" val="1、3、5、13、18、19、22、8、9、24、25、"/>
</p:tagLst>
</file>

<file path=ppt/tags/tag4.xml><?xml version="1.0" encoding="utf-8"?>
<p:tagLst xmlns:p="http://schemas.openxmlformats.org/presentationml/2006/main">
  <p:tag name="KSO_WM_TEMPLATE_THUMBS_INDEX" val="1、3、5、13、18、19、22、8、9、24、25、"/>
  <p:tag name="KSO_WM_SLIDE_ID" val="custom20189105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9105"/>
  <p:tag name="KSO_WM_SLIDE_LAYOUT" val="a_b"/>
  <p:tag name="KSO_WM_SLIDE_LAYOUT_CNT" val="1_1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heme/theme1.xml><?xml version="1.0" encoding="utf-8"?>
<a:theme xmlns:a="http://schemas.openxmlformats.org/drawingml/2006/main" name="Office 主题​​">
  <a:themeElements>
    <a:clrScheme name="自定义 12">
      <a:dk1>
        <a:srgbClr val="000000"/>
      </a:dk1>
      <a:lt1>
        <a:srgbClr val="FFFFFF"/>
      </a:lt1>
      <a:dk2>
        <a:srgbClr val="FFDD9B"/>
      </a:dk2>
      <a:lt2>
        <a:srgbClr val="FFFFFF"/>
      </a:lt2>
      <a:accent1>
        <a:srgbClr val="FFDD9B"/>
      </a:accent1>
      <a:accent2>
        <a:srgbClr val="F1C499"/>
      </a:accent2>
      <a:accent3>
        <a:srgbClr val="E48734"/>
      </a:accent3>
      <a:accent4>
        <a:srgbClr val="FFCF72"/>
      </a:accent4>
      <a:accent5>
        <a:srgbClr val="D1EB9D"/>
      </a:accent5>
      <a:accent6>
        <a:srgbClr val="A6A6A6"/>
      </a:accent6>
      <a:hlink>
        <a:srgbClr val="0563C1"/>
      </a:hlink>
      <a:folHlink>
        <a:srgbClr val="954D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</Words>
  <Application>WPS 演示</Application>
  <PresentationFormat>宽屏</PresentationFormat>
  <Paragraphs>33</Paragraphs>
  <Slides>14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11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Arial Unicode MS</vt:lpstr>
      <vt:lpstr>黑体</vt:lpstr>
      <vt:lpstr>Calibri</vt:lpstr>
      <vt:lpstr>Office 主题​​</vt:lpstr>
      <vt:lpstr>Photoshop.Image.13</vt:lpstr>
      <vt:lpstr>Photoshop.Image.13</vt:lpstr>
      <vt:lpstr>Photoshop.Image.13</vt:lpstr>
      <vt:lpstr>Photoshop.Image.13</vt:lpstr>
      <vt:lpstr>Photoshop.Image.13</vt:lpstr>
      <vt:lpstr>Photoshop.Image.13</vt:lpstr>
      <vt:lpstr>Photoshop.Image.13</vt:lpstr>
      <vt:lpstr>Photoshop.Image.13</vt:lpstr>
      <vt:lpstr>Photoshop.Image.13</vt:lpstr>
      <vt:lpstr>Photoshop.Image.13</vt:lpstr>
      <vt:lpstr>Photoshop.Image.13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从来不撩妹@</cp:lastModifiedBy>
  <cp:revision>27</cp:revision>
  <dcterms:created xsi:type="dcterms:W3CDTF">2018-08-03T09:00:00Z</dcterms:created>
  <dcterms:modified xsi:type="dcterms:W3CDTF">2018-09-26T03:21:02Z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