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6" r:id="rId7"/>
    <p:sldId id="288" r:id="rId8"/>
    <p:sldId id="290" r:id="rId9"/>
    <p:sldId id="291" r:id="rId10"/>
    <p:sldId id="292" r:id="rId11"/>
    <p:sldId id="293" r:id="rId12"/>
    <p:sldId id="294" r:id="rId13"/>
    <p:sldId id="268" r:id="rId14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23D"/>
    <a:srgbClr val="FD2609"/>
    <a:srgbClr val="F5C852"/>
    <a:srgbClr val="FC6C0B"/>
    <a:srgbClr val="0273A6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8.vml.rels><?xml version="1.0" encoding="UTF-8" standalone="yes"?>
<Relationships xmlns="http://schemas.openxmlformats.org/package/2006/relationships"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7.bin"/><Relationship Id="rId8" Type="http://schemas.openxmlformats.org/officeDocument/2006/relationships/image" Target="../media/image33.emf"/><Relationship Id="rId7" Type="http://schemas.openxmlformats.org/officeDocument/2006/relationships/oleObject" Target="../embeddings/oleObject16.bin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1.emf"/><Relationship Id="rId3" Type="http://schemas.openxmlformats.org/officeDocument/2006/relationships/oleObject" Target="../embeddings/oleObject14.bin"/><Relationship Id="rId2" Type="http://schemas.openxmlformats.org/officeDocument/2006/relationships/image" Target="../media/image30.emf"/><Relationship Id="rId15" Type="http://schemas.openxmlformats.org/officeDocument/2006/relationships/vmlDrawing" Target="../drawings/vmlDrawing8.v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3.xml"/><Relationship Id="rId12" Type="http://schemas.openxmlformats.org/officeDocument/2006/relationships/image" Target="../media/image35.emf"/><Relationship Id="rId11" Type="http://schemas.openxmlformats.org/officeDocument/2006/relationships/oleObject" Target="../embeddings/oleObject18.bin"/><Relationship Id="rId10" Type="http://schemas.openxmlformats.org/officeDocument/2006/relationships/image" Target="../media/image34.emf"/><Relationship Id="rId1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7.emf"/><Relationship Id="rId3" Type="http://schemas.openxmlformats.org/officeDocument/2006/relationships/oleObject" Target="../embeddings/oleObject3.bin"/><Relationship Id="rId2" Type="http://schemas.openxmlformats.org/officeDocument/2006/relationships/image" Target="../media/image16.e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8.wmf"/><Relationship Id="rId1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vmlDrawing" Target="../drawings/vmlDrawing4.v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0.e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9.emf"/><Relationship Id="rId1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22.wmf"/><Relationship Id="rId1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.xml"/><Relationship Id="rId2" Type="http://schemas.openxmlformats.org/officeDocument/2006/relationships/image" Target="../media/image23.emf"/><Relationship Id="rId1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1.xml"/><Relationship Id="rId7" Type="http://schemas.openxmlformats.org/officeDocument/2006/relationships/image" Target="../media/image27.emf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1.bin"/><Relationship Id="rId3" Type="http://schemas.openxmlformats.org/officeDocument/2006/relationships/image" Target="../media/image25.emf"/><Relationship Id="rId2" Type="http://schemas.openxmlformats.org/officeDocument/2006/relationships/oleObject" Target="../embeddings/oleObject10.bin"/><Relationship Id="rId10" Type="http://schemas.openxmlformats.org/officeDocument/2006/relationships/vmlDrawing" Target="../drawings/vmlDrawing7.vml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3" Type="http://schemas.openxmlformats.org/officeDocument/2006/relationships/image" Target="../media/image29.wmf"/><Relationship Id="rId2" Type="http://schemas.openxmlformats.org/officeDocument/2006/relationships/image" Target="C:/Documents and Settings/1111/Application Data/Tencent/Users/513964906/QQ/WinTemp/RichOle/)2V~M1FYF6I5Z~{8T[4ARQP.jpg" TargetMode="External"/><Relationship Id="rId1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第十五节课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43860" y="3364230"/>
            <a:ext cx="385699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一图多拼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28015" y="1200785"/>
            <a:ext cx="7137400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⑶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、独轮车</a:t>
            </a:r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  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一图多拼，并划上分割线。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algn="l"/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aphicFrame>
        <p:nvGraphicFramePr>
          <p:cNvPr id="2" name="对象 1"/>
          <p:cNvGraphicFramePr/>
          <p:nvPr/>
        </p:nvGraphicFramePr>
        <p:xfrm>
          <a:off x="836295" y="2443480"/>
          <a:ext cx="2070100" cy="1451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8229600" imgH="5496560" progId="Photoshop.Image.13">
                  <p:embed/>
                </p:oleObj>
              </mc:Choice>
              <mc:Fallback>
                <p:oleObj name="" r:id="rId1" imgW="8229600" imgH="5496560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36295" y="2443480"/>
                        <a:ext cx="2070100" cy="1451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/>
          <p:nvPr/>
        </p:nvGraphicFramePr>
        <p:xfrm>
          <a:off x="3567430" y="2445385"/>
          <a:ext cx="2150745" cy="1524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" name="" r:id="rId3" imgW="8229600" imgH="5496560" progId="Photoshop.Image.13">
                  <p:embed/>
                </p:oleObj>
              </mc:Choice>
              <mc:Fallback>
                <p:oleObj name="" r:id="rId3" imgW="8229600" imgH="5496560" progId="Photoshop.Image.13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67430" y="2445385"/>
                        <a:ext cx="2150745" cy="1524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/>
          <p:nvPr/>
        </p:nvGraphicFramePr>
        <p:xfrm>
          <a:off x="6285865" y="2633345"/>
          <a:ext cx="2129155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" name="" r:id="rId5" imgW="8229600" imgH="5496560" progId="Photoshop.Image.13">
                  <p:embed/>
                </p:oleObj>
              </mc:Choice>
              <mc:Fallback>
                <p:oleObj name="" r:id="rId5" imgW="8229600" imgH="5496560" progId="Photoshop.Image.13">
                  <p:embed/>
                  <p:pic>
                    <p:nvPicPr>
                      <p:cNvPr id="0" name="图片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85865" y="2633345"/>
                        <a:ext cx="2129155" cy="1374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/>
          <p:nvPr/>
        </p:nvGraphicFramePr>
        <p:xfrm>
          <a:off x="836295" y="4612005"/>
          <a:ext cx="2100580" cy="1351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7" imgW="8229600" imgH="5496560" progId="Photoshop.Image.13">
                  <p:embed/>
                </p:oleObj>
              </mc:Choice>
              <mc:Fallback>
                <p:oleObj name="" r:id="rId7" imgW="8229600" imgH="5496560" progId="Photoshop.Image.13">
                  <p:embed/>
                  <p:pic>
                    <p:nvPicPr>
                      <p:cNvPr id="0" name="图片 9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6295" y="4612005"/>
                        <a:ext cx="2100580" cy="13519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/>
          <p:nvPr/>
        </p:nvGraphicFramePr>
        <p:xfrm>
          <a:off x="3419475" y="4630420"/>
          <a:ext cx="2089785" cy="1348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" name="" r:id="rId9" imgW="8229600" imgH="5496560" progId="Photoshop.Image.13">
                  <p:embed/>
                </p:oleObj>
              </mc:Choice>
              <mc:Fallback>
                <p:oleObj name="" r:id="rId9" imgW="8229600" imgH="5496560" progId="Photoshop.Image.13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19475" y="4630420"/>
                        <a:ext cx="2089785" cy="1348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/>
          <p:nvPr/>
        </p:nvGraphicFramePr>
        <p:xfrm>
          <a:off x="6258560" y="4568825"/>
          <a:ext cx="2026285" cy="1442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" name="" r:id="rId11" imgW="8229600" imgH="5496560" progId="Photoshop.Image.13">
                  <p:embed/>
                </p:oleObj>
              </mc:Choice>
              <mc:Fallback>
                <p:oleObj name="" r:id="rId11" imgW="8229600" imgH="5496560" progId="Photoshop.Image.13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258560" y="4568825"/>
                        <a:ext cx="2026285" cy="1442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261360" y="1153160"/>
            <a:ext cx="26206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讲解示例</a:t>
            </a:r>
            <a:endParaRPr lang="zh-CN" altLang="en-US" sz="40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099" name="对象 4098"/>
          <p:cNvGraphicFramePr/>
          <p:nvPr/>
        </p:nvGraphicFramePr>
        <p:xfrm>
          <a:off x="2267903" y="2304415"/>
          <a:ext cx="4608512" cy="327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1" imgW="3749040" imgH="2668905" progId="Flash.Movie">
                  <p:embed/>
                </p:oleObj>
              </mc:Choice>
              <mc:Fallback>
                <p:oleObj name="" r:id="rId1" imgW="3749040" imgH="2668905" progId="Flash.Movie">
                  <p:embed/>
                  <p:pic>
                    <p:nvPicPr>
                      <p:cNvPr id="0" name="图片 308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267903" y="2304415"/>
                        <a:ext cx="4608512" cy="327977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360045" y="1826895"/>
          <a:ext cx="4168775" cy="2920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5525115" imgH="10992485" progId="Photoshop.Image.13">
                  <p:embed/>
                </p:oleObj>
              </mc:Choice>
              <mc:Fallback>
                <p:oleObj name="" r:id="rId1" imgW="15525115" imgH="109924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60045" y="1826895"/>
                        <a:ext cx="4168775" cy="2920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/>
          <p:nvPr/>
        </p:nvGraphicFramePr>
        <p:xfrm>
          <a:off x="4706620" y="1791970"/>
          <a:ext cx="4185920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3" imgW="15525115" imgH="10992485" progId="Photoshop.Image.13">
                  <p:embed/>
                </p:oleObj>
              </mc:Choice>
              <mc:Fallback>
                <p:oleObj name="" r:id="rId3" imgW="15525115" imgH="10992485" progId="Photoshop.Image.13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06620" y="1791970"/>
                        <a:ext cx="4185920" cy="299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136265" y="957580"/>
            <a:ext cx="287210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4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课堂练习</a:t>
            </a:r>
            <a:endParaRPr lang="zh-CN" altLang="en-US" sz="44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6147" name="对象 6146"/>
          <p:cNvGraphicFramePr/>
          <p:nvPr/>
        </p:nvGraphicFramePr>
        <p:xfrm>
          <a:off x="2747010" y="2423478"/>
          <a:ext cx="3462338" cy="346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1" imgW="3462655" imgH="3460750" progId="Flash.Movie">
                  <p:embed/>
                </p:oleObj>
              </mc:Choice>
              <mc:Fallback>
                <p:oleObj name="" r:id="rId1" imgW="3462655" imgH="346075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747010" y="2423478"/>
                        <a:ext cx="3462338" cy="34607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3150870" y="672465"/>
          <a:ext cx="2901950" cy="2896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2791440" imgH="12821285" progId="Photoshop.Image.13">
                  <p:embed/>
                </p:oleObj>
              </mc:Choice>
              <mc:Fallback>
                <p:oleObj name="" r:id="rId1" imgW="12791440" imgH="128212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150870" y="672465"/>
                        <a:ext cx="2901950" cy="2896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/>
          <p:nvPr/>
        </p:nvGraphicFramePr>
        <p:xfrm>
          <a:off x="536575" y="3230245"/>
          <a:ext cx="2906395" cy="2891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3" imgW="11877040" imgH="11906885" progId="Photoshop.Image.13">
                  <p:embed/>
                </p:oleObj>
              </mc:Choice>
              <mc:Fallback>
                <p:oleObj name="" r:id="rId3" imgW="11877040" imgH="11906885" progId="Photoshop.Image.13">
                  <p:embed/>
                  <p:pic>
                    <p:nvPicPr>
                      <p:cNvPr id="0" name="图片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6575" y="3230245"/>
                        <a:ext cx="2906395" cy="28911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/>
          <p:nvPr/>
        </p:nvGraphicFramePr>
        <p:xfrm>
          <a:off x="5657850" y="3230245"/>
          <a:ext cx="2797175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5" imgW="11877040" imgH="11906885" progId="Photoshop.Image.13">
                  <p:embed/>
                </p:oleObj>
              </mc:Choice>
              <mc:Fallback>
                <p:oleObj name="" r:id="rId5" imgW="11877040" imgH="11906885" progId="Photoshop.Image.13">
                  <p:embed/>
                  <p:pic>
                    <p:nvPicPr>
                      <p:cNvPr id="0" name="图片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57850" y="3230245"/>
                        <a:ext cx="2797175" cy="279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4810" y="1164590"/>
            <a:ext cx="87058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小组比赛：</a:t>
            </a:r>
            <a:r>
              <a:rPr lang="en-US" altLang="zh-CN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</a:t>
            </a:r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一图多拼</a:t>
            </a:r>
            <a:r>
              <a:rPr lang="en-US" altLang="zh-CN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无顶小轿车</a:t>
            </a:r>
            <a:r>
              <a:rPr lang="en-US" altLang="zh-CN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  <a:endParaRPr lang="en-US" altLang="zh-CN" sz="3200" b="1" spc="500" dirty="0">
              <a:solidFill>
                <a:srgbClr val="F4323D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16390" name="对象 16389"/>
          <p:cNvGraphicFramePr/>
          <p:nvPr/>
        </p:nvGraphicFramePr>
        <p:xfrm>
          <a:off x="1543050" y="2494280"/>
          <a:ext cx="5689600" cy="273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4775200" imgH="2298700" progId="Flash.Movie">
                  <p:embed/>
                </p:oleObj>
              </mc:Choice>
              <mc:Fallback>
                <p:oleObj name="" r:id="rId1" imgW="4775200" imgH="2298700" progId="Flash.Movie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43050" y="2494280"/>
                        <a:ext cx="5689600" cy="27384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40760" y="1164590"/>
            <a:ext cx="206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部分答案</a:t>
            </a:r>
            <a:endParaRPr lang="zh-CN" altLang="en-US" sz="3200" b="1" spc="500" dirty="0">
              <a:solidFill>
                <a:srgbClr val="F4323D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139700" y="2066290"/>
          <a:ext cx="9004300" cy="3702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51127025" imgH="21050885" progId="Photoshop.Image.13">
                  <p:embed/>
                </p:oleObj>
              </mc:Choice>
              <mc:Fallback>
                <p:oleObj name="" r:id="rId1" imgW="51127025" imgH="210508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9700" y="2066290"/>
                        <a:ext cx="9004300" cy="3702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489960" y="926465"/>
            <a:ext cx="206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课外练习</a:t>
            </a:r>
            <a:endParaRPr lang="zh-CN" altLang="en-US" sz="3200" b="1" spc="500" dirty="0">
              <a:solidFill>
                <a:srgbClr val="F4323D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8015" y="1745615"/>
            <a:ext cx="8006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⑴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、对下面台灯的图案进行一图多拼（三种方法）</a:t>
            </a:r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8437" name="图片 18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8515" y="2454910"/>
            <a:ext cx="2168525" cy="184277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8" name="对象 7"/>
          <p:cNvGraphicFramePr/>
          <p:nvPr/>
        </p:nvGraphicFramePr>
        <p:xfrm>
          <a:off x="295275" y="4782185"/>
          <a:ext cx="2550795" cy="1428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" name="" r:id="rId2" imgW="7315200" imgH="3667760" progId="Photoshop.Image.13">
                  <p:embed/>
                </p:oleObj>
              </mc:Choice>
              <mc:Fallback>
                <p:oleObj name="" r:id="rId2" imgW="7315200" imgH="3667760" progId="Photoshop.Image.13">
                  <p:embed/>
                  <p:pic>
                    <p:nvPicPr>
                      <p:cNvPr id="0" name="图片 8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5275" y="4782185"/>
                        <a:ext cx="2550795" cy="1428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/>
          <p:nvPr/>
        </p:nvGraphicFramePr>
        <p:xfrm>
          <a:off x="3358515" y="4784725"/>
          <a:ext cx="2545715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" r:id="rId4" imgW="7315200" imgH="3667760" progId="Photoshop.Image.13">
                  <p:embed/>
                </p:oleObj>
              </mc:Choice>
              <mc:Fallback>
                <p:oleObj name="" r:id="rId4" imgW="7315200" imgH="3667760" progId="Photoshop.Image.13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58515" y="4784725"/>
                        <a:ext cx="2545715" cy="142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/>
          <p:cNvGraphicFramePr/>
          <p:nvPr/>
        </p:nvGraphicFramePr>
        <p:xfrm>
          <a:off x="6195695" y="4769485"/>
          <a:ext cx="2547620" cy="1440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" name="" r:id="rId6" imgW="7315200" imgH="3667760" progId="Photoshop.Image.13">
                  <p:embed/>
                </p:oleObj>
              </mc:Choice>
              <mc:Fallback>
                <p:oleObj name="" r:id="rId6" imgW="7315200" imgH="3667760" progId="Photoshop.Image.13">
                  <p:embed/>
                  <p:pic>
                    <p:nvPicPr>
                      <p:cNvPr id="0" name="图片 1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95695" y="4769485"/>
                        <a:ext cx="2547620" cy="1440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28015" y="1200785"/>
            <a:ext cx="6880225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（</a:t>
            </a:r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1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）曲杆</a:t>
            </a:r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—— 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一图多拼，并划上分割线。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algn="l"/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9459" name="图片 19458" descr="C:/Documents and Settings/1111/Application Data/Tencent/Users/513964906/QQ/WinTemp/RichOle/)2V~M1FYF6I5Z~{8T[4ARQP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445578" y="2153603"/>
            <a:ext cx="5975350" cy="24336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图片 194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68" y="4894263"/>
            <a:ext cx="8712200" cy="99218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WPS 演示</Application>
  <PresentationFormat>宽屏</PresentationFormat>
  <Paragraphs>24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18</vt:i4>
      </vt:variant>
      <vt:variant>
        <vt:lpstr>幻灯片标题</vt:lpstr>
      </vt:variant>
      <vt:variant>
        <vt:i4>11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Flash.Movie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Flash.Movie</vt:lpstr>
      <vt:lpstr>Photoshop.Image.13</vt:lpstr>
      <vt:lpstr>Photoshop.Image.13</vt:lpstr>
      <vt:lpstr>Photoshop.Image.13</vt:lpstr>
      <vt:lpstr>Flash.Movie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26</cp:revision>
  <dcterms:created xsi:type="dcterms:W3CDTF">2018-08-03T09:00:00Z</dcterms:created>
  <dcterms:modified xsi:type="dcterms:W3CDTF">2018-09-26T02:55:26Z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