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86" r:id="rId7"/>
    <p:sldId id="288" r:id="rId8"/>
    <p:sldId id="290" r:id="rId9"/>
    <p:sldId id="291" r:id="rId10"/>
    <p:sldId id="292" r:id="rId11"/>
    <p:sldId id="293" r:id="rId12"/>
    <p:sldId id="294" r:id="rId13"/>
    <p:sldId id="268" r:id="rId14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23D"/>
    <a:srgbClr val="FD2609"/>
    <a:srgbClr val="F5C852"/>
    <a:srgbClr val="FC6C0B"/>
    <a:srgbClr val="0273A6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33.e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0.emf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image" Target="../media/image35.e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34.emf"/><Relationship Id="rId1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6.e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9.e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23.e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image" Target="../media/image27.e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5.emf"/><Relationship Id="rId2" Type="http://schemas.openxmlformats.org/officeDocument/2006/relationships/oleObject" Target="../embeddings/oleObject10.bin"/><Relationship Id="rId10" Type="http://schemas.openxmlformats.org/officeDocument/2006/relationships/vmlDrawing" Target="../drawings/vmlDrawing7.v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29.wmf"/><Relationship Id="rId2" Type="http://schemas.openxmlformats.org/officeDocument/2006/relationships/image" Target="C:/Documents and Settings/1111/Application Data/Tencent/Users/513964906/QQ/WinTemp/RichOle/)2V~M1FYF6I5Z~{8T[4ARQP.jpg" TargetMode="Externa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568575" y="2141855"/>
            <a:ext cx="44983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第十五节课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3860" y="3364230"/>
            <a:ext cx="38569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一图多拼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8015" y="1200785"/>
            <a:ext cx="71374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⑶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、独轮车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—— 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一图多拼，并划上分割线。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algn="l"/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836295" y="2443480"/>
          <a:ext cx="2070100" cy="145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8229600" imgH="5496560" progId="Photoshop.Image.13">
                  <p:embed/>
                </p:oleObj>
              </mc:Choice>
              <mc:Fallback>
                <p:oleObj name="" r:id="rId1" imgW="8229600" imgH="5496560" progId="Photoshop.Image.1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6295" y="2443480"/>
                        <a:ext cx="2070100" cy="145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3567430" y="2445385"/>
          <a:ext cx="2150745" cy="152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8229600" imgH="5496560" progId="Photoshop.Image.13">
                  <p:embed/>
                </p:oleObj>
              </mc:Choice>
              <mc:Fallback>
                <p:oleObj name="" r:id="rId3" imgW="8229600" imgH="5496560" progId="Photoshop.Image.1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7430" y="2445385"/>
                        <a:ext cx="2150745" cy="1524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6285865" y="2633345"/>
          <a:ext cx="212915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8229600" imgH="5496560" progId="Photoshop.Image.13">
                  <p:embed/>
                </p:oleObj>
              </mc:Choice>
              <mc:Fallback>
                <p:oleObj name="" r:id="rId5" imgW="8229600" imgH="5496560" progId="Photoshop.Image.1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5865" y="2633345"/>
                        <a:ext cx="2129155" cy="137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836295" y="4612005"/>
          <a:ext cx="2100580" cy="135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8229600" imgH="5496560" progId="Photoshop.Image.13">
                  <p:embed/>
                </p:oleObj>
              </mc:Choice>
              <mc:Fallback>
                <p:oleObj name="" r:id="rId7" imgW="8229600" imgH="5496560" progId="Photoshop.Image.1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6295" y="4612005"/>
                        <a:ext cx="2100580" cy="135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419475" y="4630420"/>
          <a:ext cx="2089785" cy="134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8229600" imgH="5496560" progId="Photoshop.Image.13">
                  <p:embed/>
                </p:oleObj>
              </mc:Choice>
              <mc:Fallback>
                <p:oleObj name="" r:id="rId9" imgW="8229600" imgH="5496560" progId="Photoshop.Image.1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475" y="4630420"/>
                        <a:ext cx="2089785" cy="134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6258560" y="4568825"/>
          <a:ext cx="2026285" cy="144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8229600" imgH="5496560" progId="Photoshop.Image.13">
                  <p:embed/>
                </p:oleObj>
              </mc:Choice>
              <mc:Fallback>
                <p:oleObj name="" r:id="rId11" imgW="8229600" imgH="5496560" progId="Photoshop.Image.1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58560" y="4568825"/>
                        <a:ext cx="2026285" cy="144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261360" y="1153160"/>
            <a:ext cx="26206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讲解示例</a:t>
            </a:r>
            <a:endParaRPr lang="zh-CN" altLang="en-US" sz="40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099" name="对象 4098"/>
          <p:cNvGraphicFramePr/>
          <p:nvPr/>
        </p:nvGraphicFramePr>
        <p:xfrm>
          <a:off x="2267903" y="2304415"/>
          <a:ext cx="4608512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3749040" imgH="2668905" progId="Flash.Movie">
                  <p:embed/>
                </p:oleObj>
              </mc:Choice>
              <mc:Fallback>
                <p:oleObj name="" r:id="rId1" imgW="3749040" imgH="2668905" progId="Flash.Movi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7903" y="2304415"/>
                        <a:ext cx="4608512" cy="32797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360045" y="1826895"/>
          <a:ext cx="4168775" cy="292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5525115" imgH="10992485" progId="Photoshop.Image.13">
                  <p:embed/>
                </p:oleObj>
              </mc:Choice>
              <mc:Fallback>
                <p:oleObj name="" r:id="rId1" imgW="15525115" imgH="109924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045" y="1826895"/>
                        <a:ext cx="4168775" cy="292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4706620" y="1791970"/>
          <a:ext cx="418592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5525115" imgH="10992485" progId="Photoshop.Image.13">
                  <p:embed/>
                </p:oleObj>
              </mc:Choice>
              <mc:Fallback>
                <p:oleObj name="" r:id="rId3" imgW="15525115" imgH="10992485" progId="Photoshop.Image.1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6620" y="1791970"/>
                        <a:ext cx="4185920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136265" y="957580"/>
            <a:ext cx="28721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endParaRPr lang="zh-CN" altLang="en-US" sz="44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147" name="对象 6146"/>
          <p:cNvGraphicFramePr/>
          <p:nvPr/>
        </p:nvGraphicFramePr>
        <p:xfrm>
          <a:off x="2747010" y="2423478"/>
          <a:ext cx="346233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462655" imgH="3460750" progId="Flash.Movie">
                  <p:embed/>
                </p:oleObj>
              </mc:Choice>
              <mc:Fallback>
                <p:oleObj name="" r:id="rId1" imgW="3462655" imgH="346075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47010" y="2423478"/>
                        <a:ext cx="3462338" cy="34607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3150870" y="672465"/>
          <a:ext cx="2901950" cy="289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2791440" imgH="12821285" progId="Photoshop.Image.13">
                  <p:embed/>
                </p:oleObj>
              </mc:Choice>
              <mc:Fallback>
                <p:oleObj name="" r:id="rId1" imgW="12791440" imgH="128212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50870" y="672465"/>
                        <a:ext cx="2901950" cy="289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36575" y="3230245"/>
          <a:ext cx="2906395" cy="289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1877040" imgH="11906885" progId="Photoshop.Image.13">
                  <p:embed/>
                </p:oleObj>
              </mc:Choice>
              <mc:Fallback>
                <p:oleObj name="" r:id="rId3" imgW="11877040" imgH="11906885" progId="Photoshop.Image.1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3230245"/>
                        <a:ext cx="2906395" cy="2891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657850" y="3230245"/>
          <a:ext cx="2797175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1877040" imgH="11906885" progId="Photoshop.Image.13">
                  <p:embed/>
                </p:oleObj>
              </mc:Choice>
              <mc:Fallback>
                <p:oleObj name="" r:id="rId5" imgW="11877040" imgH="119068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7850" y="3230245"/>
                        <a:ext cx="2797175" cy="279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4810" y="1164590"/>
            <a:ext cx="87058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小组比赛：</a:t>
            </a:r>
            <a:r>
              <a:rPr lang="en-US" altLang="zh-CN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一图多拼</a:t>
            </a:r>
            <a:r>
              <a:rPr lang="en-US" altLang="zh-CN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无顶小轿车</a:t>
            </a:r>
            <a:r>
              <a:rPr lang="en-US" altLang="zh-CN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3200" b="1" spc="500" dirty="0">
              <a:solidFill>
                <a:srgbClr val="F4323D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6390" name="对象 16389"/>
          <p:cNvGraphicFramePr/>
          <p:nvPr/>
        </p:nvGraphicFramePr>
        <p:xfrm>
          <a:off x="1543050" y="2494280"/>
          <a:ext cx="5689600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775200" imgH="2298700" progId="Flash.Movie">
                  <p:embed/>
                </p:oleObj>
              </mc:Choice>
              <mc:Fallback>
                <p:oleObj name="" r:id="rId1" imgW="4775200" imgH="2298700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3050" y="2494280"/>
                        <a:ext cx="5689600" cy="27384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0760" y="1164590"/>
            <a:ext cx="2062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部分答案</a:t>
            </a:r>
            <a:endParaRPr lang="zh-CN" altLang="en-US" sz="3200" b="1" spc="500" dirty="0">
              <a:solidFill>
                <a:srgbClr val="F4323D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39700" y="2066290"/>
          <a:ext cx="9004300" cy="370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51127025" imgH="21050885" progId="Photoshop.Image.13">
                  <p:embed/>
                </p:oleObj>
              </mc:Choice>
              <mc:Fallback>
                <p:oleObj name="" r:id="rId1" imgW="51127025" imgH="21050885" progId="Photoshop.Image.1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9700" y="2066290"/>
                        <a:ext cx="9004300" cy="370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89960" y="926465"/>
            <a:ext cx="2062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spc="500" dirty="0">
                <a:solidFill>
                  <a:srgbClr val="F4323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课外练习</a:t>
            </a:r>
            <a:endParaRPr lang="zh-CN" altLang="en-US" sz="3200" b="1" spc="500" dirty="0">
              <a:solidFill>
                <a:srgbClr val="F4323D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015" y="1745615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⑴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、对下面台灯的图案进行一图多拼（三种方法）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8437" name="图片 18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8515" y="2454910"/>
            <a:ext cx="2168525" cy="18427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对象 7"/>
          <p:cNvGraphicFramePr/>
          <p:nvPr/>
        </p:nvGraphicFramePr>
        <p:xfrm>
          <a:off x="295275" y="4782185"/>
          <a:ext cx="2550795" cy="142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7315200" imgH="3667760" progId="Photoshop.Image.13">
                  <p:embed/>
                </p:oleObj>
              </mc:Choice>
              <mc:Fallback>
                <p:oleObj name="" r:id="rId2" imgW="7315200" imgH="3667760" progId="Photoshop.Image.1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275" y="4782185"/>
                        <a:ext cx="2550795" cy="142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3358515" y="4784725"/>
          <a:ext cx="254571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4" imgW="7315200" imgH="3667760" progId="Photoshop.Image.13">
                  <p:embed/>
                </p:oleObj>
              </mc:Choice>
              <mc:Fallback>
                <p:oleObj name="" r:id="rId4" imgW="7315200" imgH="3667760" progId="Photoshop.Image.1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8515" y="4784725"/>
                        <a:ext cx="2545715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6195695" y="4769485"/>
          <a:ext cx="2547620" cy="144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6" imgW="7315200" imgH="3667760" progId="Photoshop.Image.13">
                  <p:embed/>
                </p:oleObj>
              </mc:Choice>
              <mc:Fallback>
                <p:oleObj name="" r:id="rId6" imgW="7315200" imgH="3667760" progId="Photoshop.Image.13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5695" y="4769485"/>
                        <a:ext cx="2547620" cy="1440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8015" y="1200785"/>
            <a:ext cx="688022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）曲杆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——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一图多拼，并划上分割线。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algn="l"/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9459" name="图片 19458" descr="C:/Documents and Settings/1111/Application Data/Tencent/Users/513964906/QQ/WinTemp/RichOle/)2V~M1FYF6I5Z~{8T[4ARQP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445578" y="2153603"/>
            <a:ext cx="5975350" cy="243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8" y="4894263"/>
            <a:ext cx="8712200" cy="9921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WPS 演示</Application>
  <PresentationFormat>宽屏</PresentationFormat>
  <Paragraphs>24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Office 主题​​</vt:lpstr>
      <vt:lpstr>Flash.Movie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Photoshop.Image.13</vt:lpstr>
      <vt:lpstr>Flash.Movie</vt:lpstr>
      <vt:lpstr>Photoshop.Image.13</vt:lpstr>
      <vt:lpstr>Photoshop.Image.13</vt:lpstr>
      <vt:lpstr>Photoshop.Image.13</vt:lpstr>
      <vt:lpstr>Flash.Movie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26</cp:revision>
  <dcterms:created xsi:type="dcterms:W3CDTF">2018-08-03T09:00:00Z</dcterms:created>
  <dcterms:modified xsi:type="dcterms:W3CDTF">2018-09-26T02:55:26Z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