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3" r:id="rId7"/>
    <p:sldId id="286" r:id="rId8"/>
    <p:sldId id="268" r:id="rId9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525"/>
    <a:srgbClr val="FD2609"/>
    <a:srgbClr val="F5C852"/>
    <a:srgbClr val="FC6C0B"/>
    <a:srgbClr val="0273A6"/>
    <a:srgbClr val="F4323D"/>
    <a:srgbClr val="2BD3C6"/>
    <a:srgbClr val="977DB0"/>
    <a:srgbClr val="B2DA21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C:/Documents and Settings/1111/Application Data/Tencent/Users/513964906/QQ/WinTemp/RichOle/JW{1XW39SXHR6B~S~X6THT0.jpg" TargetMode="External"/><Relationship Id="rId1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7.xml"/><Relationship Id="rId4" Type="http://schemas.openxmlformats.org/officeDocument/2006/relationships/image" Target="../media/image20.png"/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png"/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第十三节课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60805" y="3500755"/>
            <a:ext cx="91389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观察创造</a:t>
            </a:r>
            <a:r>
              <a:rPr lang="en-US" altLang="zh-CN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—</a:t>
            </a:r>
            <a:r>
              <a:rPr lang="zh-CN" altLang="en-US" sz="40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组拼与创新</a:t>
            </a:r>
            <a:endParaRPr lang="zh-CN" altLang="en-US" sz="40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099" name="图片 4098" descr="C:/Documents and Settings/1111/Application Data/Tencent/Users/513964906/QQ/WinTemp/RichOle/JW{1XW39SXHR6B~S~X6THT0.jpg"/>
          <p:cNvPicPr>
            <a:picLocks noChangeAspect="1"/>
          </p:cNvPicPr>
          <p:nvPr/>
        </p:nvPicPr>
        <p:blipFill>
          <a:blip r:embed="rId1" r:link="rId2"/>
          <a:srcRect l="724" t="1287" r="1132" b="1095"/>
          <a:stretch>
            <a:fillRect/>
          </a:stretch>
        </p:blipFill>
        <p:spPr>
          <a:xfrm>
            <a:off x="438150" y="1257935"/>
            <a:ext cx="8090535" cy="452818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430" y="1978660"/>
            <a:ext cx="8613140" cy="33153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7" name="图片 6146" descr="1个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052830"/>
            <a:ext cx="1876425" cy="1944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图片 61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3" y="1052830"/>
            <a:ext cx="2520950" cy="1962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6148" descr="3个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963" y="981393"/>
            <a:ext cx="2551112" cy="20494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330" y="3358515"/>
            <a:ext cx="7927340" cy="298005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3602355" y="684530"/>
            <a:ext cx="1939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28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课外练习</a:t>
            </a:r>
            <a:endParaRPr lang="zh-CN" altLang="en-US" sz="28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72" name="矩形 7171"/>
          <p:cNvSpPr/>
          <p:nvPr/>
        </p:nvSpPr>
        <p:spPr>
          <a:xfrm>
            <a:off x="522605" y="1273334"/>
            <a:ext cx="26974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逗小狗（二副七巧板）</a:t>
            </a:r>
            <a:endParaRPr lang="zh-CN" altLang="en-US" dirty="0">
              <a:solidFill>
                <a:srgbClr val="FFC52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3" name="图片 71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950" y="1930400"/>
            <a:ext cx="1850390" cy="15106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4" name="图片 71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550" y="1930400"/>
            <a:ext cx="1903730" cy="14865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图片 71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8255" y="1794510"/>
            <a:ext cx="2073910" cy="1622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6" name="矩形 7175"/>
          <p:cNvSpPr/>
          <p:nvPr/>
        </p:nvSpPr>
        <p:spPr>
          <a:xfrm>
            <a:off x="522605" y="3616802"/>
            <a:ext cx="26974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圣诞夜（二副七巧板）</a:t>
            </a:r>
            <a:endParaRPr lang="zh-CN" altLang="en-US" dirty="0">
              <a:solidFill>
                <a:srgbClr val="FFC52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177" name="图片 71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315" y="4180205"/>
            <a:ext cx="1749425" cy="1671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8" name="图片 71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4206875"/>
            <a:ext cx="2133600" cy="14135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9" name="图片 71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8255" y="4180205"/>
            <a:ext cx="2146935" cy="16452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80" name="矩形 7179"/>
          <p:cNvSpPr/>
          <p:nvPr/>
        </p:nvSpPr>
        <p:spPr>
          <a:xfrm>
            <a:off x="451168" y="6112987"/>
            <a:ext cx="4754880" cy="368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p>
            <a:r>
              <a:rPr lang="en-US" altLang="zh-CN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③</a:t>
            </a:r>
            <a:r>
              <a:rPr lang="zh-CN" altLang="en-US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用七巧板组拼出</a:t>
            </a:r>
            <a:r>
              <a:rPr lang="en-US" altLang="zh-CN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《</a:t>
            </a:r>
            <a:r>
              <a:rPr lang="zh-CN" altLang="en-US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神笔马良</a:t>
            </a:r>
            <a:r>
              <a:rPr lang="en-US" altLang="zh-CN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》</a:t>
            </a:r>
            <a:r>
              <a:rPr lang="zh-CN" altLang="en-US" dirty="0">
                <a:solidFill>
                  <a:srgbClr val="FFC525"/>
                </a:solidFill>
                <a:latin typeface="微软雅黑" panose="020B0503020204020204" charset="-122"/>
                <a:ea typeface="微软雅黑" panose="020B0503020204020204" charset="-122"/>
              </a:rPr>
              <a:t>的故事情节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3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4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10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  <p:bldP spid="7176" grpId="0"/>
      <p:bldP spid="718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</Words>
  <Application>WPS 演示</Application>
  <PresentationFormat>宽屏</PresentationFormat>
  <Paragraphs>14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24</cp:revision>
  <dcterms:created xsi:type="dcterms:W3CDTF">2018-08-03T09:00:00Z</dcterms:created>
  <dcterms:modified xsi:type="dcterms:W3CDTF">2018-09-25T09:03:40Z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