
<file path=[Content_Types].xml><?xml version="1.0" encoding="utf-8"?>
<Types xmlns="http://schemas.openxmlformats.org/package/2006/content-types"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  <p:sldId id="257" r:id="rId5"/>
    <p:sldId id="259" r:id="rId6"/>
    <p:sldId id="269" r:id="rId7"/>
    <p:sldId id="270" r:id="rId8"/>
    <p:sldId id="283" r:id="rId9"/>
    <p:sldId id="284" r:id="rId10"/>
    <p:sldId id="286" r:id="rId11"/>
    <p:sldId id="268" r:id="rId12"/>
  </p:sldIdLst>
  <p:sldSz cx="9144000" cy="6858000" type="screen4x3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2609"/>
    <a:srgbClr val="F5C852"/>
    <a:srgbClr val="FC6C0B"/>
    <a:srgbClr val="0273A6"/>
    <a:srgbClr val="F4323D"/>
    <a:srgbClr val="2BD3C6"/>
    <a:srgbClr val="977DB0"/>
    <a:srgbClr val="B2DA21"/>
    <a:srgbClr val="FFC525"/>
    <a:srgbClr val="F7AB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3.vml.rels><?xml version="1.0" encoding="UTF-8" standalone="yes"?>
<Relationships xmlns="http://schemas.openxmlformats.org/package/2006/relationships"><Relationship Id="rId5" Type="http://schemas.openxmlformats.org/officeDocument/2006/relationships/image" Target="../media/image21.wmf"/><Relationship Id="rId4" Type="http://schemas.openxmlformats.org/officeDocument/2006/relationships/image" Target="../media/image20.wmf"/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4" Type="http://schemas.openxmlformats.org/officeDocument/2006/relationships/image" Target="../media/image30.wmf"/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249156" y="1279287"/>
            <a:ext cx="4605433" cy="345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0375" y="4925254"/>
            <a:ext cx="5682996" cy="40297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7" Type="http://schemas.openxmlformats.org/officeDocument/2006/relationships/image" Target="../media/image6.png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9" Type="http://schemas.openxmlformats.org/officeDocument/2006/relationships/image" Target="../media/image5.png"/><Relationship Id="rId8" Type="http://schemas.openxmlformats.org/officeDocument/2006/relationships/image" Target="../media/image14.png"/><Relationship Id="rId7" Type="http://schemas.openxmlformats.org/officeDocument/2006/relationships/image" Target="../media/image13.png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12.png"/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7" Type="http://schemas.openxmlformats.org/officeDocument/2006/relationships/image" Target="../media/image4.png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153910" y="-16510"/>
            <a:ext cx="1990090" cy="1651635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-1905" y="3542665"/>
            <a:ext cx="1446530" cy="1495425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190230" y="2713990"/>
            <a:ext cx="953770" cy="932815"/>
          </a:xfrm>
          <a:prstGeom prst="rect">
            <a:avLst/>
          </a:prstGeom>
        </p:spPr>
      </p:pic>
      <p:pic>
        <p:nvPicPr>
          <p:cNvPr id="12" name="图片 11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0780" y="5419090"/>
            <a:ext cx="1734185" cy="1111250"/>
          </a:xfrm>
          <a:prstGeom prst="rect">
            <a:avLst/>
          </a:prstGeom>
        </p:spPr>
      </p:pic>
      <p:pic>
        <p:nvPicPr>
          <p:cNvPr id="15" name="图片 14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7820" y="4516755"/>
            <a:ext cx="1420495" cy="974090"/>
          </a:xfrm>
          <a:prstGeom prst="rect">
            <a:avLst/>
          </a:prstGeom>
        </p:spPr>
      </p:pic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pic>
        <p:nvPicPr>
          <p:cNvPr id="17" name="图片 16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5420" y="557530"/>
            <a:ext cx="2011045" cy="1344930"/>
          </a:xfrm>
          <a:prstGeom prst="rect">
            <a:avLst/>
          </a:prstGeom>
        </p:spPr>
      </p:pic>
      <p:pic>
        <p:nvPicPr>
          <p:cNvPr id="18" name="图片 17" descr="logo (2)"/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401320" y="275590"/>
            <a:ext cx="639445" cy="655955"/>
          </a:xfrm>
          <a:prstGeom prst="rect">
            <a:avLst/>
          </a:prstGeom>
        </p:spPr>
      </p:pic>
      <p:sp>
        <p:nvSpPr>
          <p:cNvPr id="19" name="文本框 18"/>
          <p:cNvSpPr txBox="1"/>
          <p:nvPr userDrawn="1"/>
        </p:nvSpPr>
        <p:spPr>
          <a:xfrm>
            <a:off x="1173480" y="419735"/>
            <a:ext cx="13512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b="1" spc="500">
                <a:solidFill>
                  <a:schemeClr val="accent3"/>
                </a:solidFill>
                <a:uFillTx/>
                <a:latin typeface="微软雅黑" panose="020B0503020204020204" charset="-122"/>
                <a:ea typeface="微软雅黑" panose="020B0503020204020204" charset="-122"/>
              </a:rPr>
              <a:t>七巧科技</a:t>
            </a:r>
            <a:endParaRPr lang="zh-CN" altLang="en-US" b="1" spc="500">
              <a:solidFill>
                <a:schemeClr val="accent3"/>
              </a:solidFill>
              <a:uFillTx/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656035" y="333375"/>
            <a:ext cx="7830000" cy="5832475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椭圆 5"/>
          <p:cNvSpPr/>
          <p:nvPr/>
        </p:nvSpPr>
        <p:spPr>
          <a:xfrm>
            <a:off x="863441" y="471805"/>
            <a:ext cx="1048226" cy="1397635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589044" y="0"/>
            <a:ext cx="1554956" cy="1724660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4828540"/>
            <a:ext cx="1446371" cy="2045001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9639" y="2540635"/>
            <a:ext cx="3234214" cy="1165225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204791" y="3817871"/>
            <a:ext cx="953497" cy="1169926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7675" y="5926919"/>
            <a:ext cx="586763" cy="517246"/>
          </a:xfrm>
          <a:prstGeom prst="rect">
            <a:avLst/>
          </a:prstGeom>
        </p:spPr>
      </p:pic>
      <p:pic>
        <p:nvPicPr>
          <p:cNvPr id="12" name="图片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7956" y="697230"/>
            <a:ext cx="806768" cy="711200"/>
          </a:xfrm>
          <a:prstGeom prst="rect">
            <a:avLst/>
          </a:prstGeom>
        </p:spPr>
      </p:pic>
      <p:pic>
        <p:nvPicPr>
          <p:cNvPr id="13" name="图片 12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50" t="44680" r="11450"/>
          <a:stretch>
            <a:fillRect/>
          </a:stretch>
        </p:blipFill>
        <p:spPr>
          <a:xfrm>
            <a:off x="403384" y="1763395"/>
            <a:ext cx="3733324" cy="5102225"/>
          </a:xfrm>
          <a:prstGeom prst="rect">
            <a:avLst/>
          </a:prstGeom>
        </p:spPr>
      </p:pic>
      <p:pic>
        <p:nvPicPr>
          <p:cNvPr id="14" name="图片 13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5671" y="4104640"/>
            <a:ext cx="1096328" cy="966470"/>
          </a:xfrm>
          <a:prstGeom prst="rect">
            <a:avLst/>
          </a:prstGeom>
        </p:spPr>
      </p:pic>
      <p:sp>
        <p:nvSpPr>
          <p:cNvPr id="15" name="等腰三角形 14"/>
          <p:cNvSpPr/>
          <p:nvPr/>
        </p:nvSpPr>
        <p:spPr>
          <a:xfrm rot="7200000">
            <a:off x="1768316" y="1424940"/>
            <a:ext cx="209550" cy="279400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31669" y="3642774"/>
            <a:ext cx="3630590" cy="567079"/>
          </a:xfrm>
        </p:spPr>
        <p:txBody>
          <a:bodyPr bIns="0" anchor="b" anchorCtr="0">
            <a:normAutofit/>
          </a:bodyPr>
          <a:lstStyle>
            <a:lvl1pPr algn="l">
              <a:defRPr sz="2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19" name="文本占位符 18"/>
          <p:cNvSpPr>
            <a:spLocks noGrp="1"/>
          </p:cNvSpPr>
          <p:nvPr>
            <p:ph type="body" sz="quarter" idx="14"/>
          </p:nvPr>
        </p:nvSpPr>
        <p:spPr>
          <a:xfrm>
            <a:off x="4631157" y="4273130"/>
            <a:ext cx="3630590" cy="398314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pic>
        <p:nvPicPr>
          <p:cNvPr id="11" name="图片 10" descr="logo (2)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01320" y="275590"/>
            <a:ext cx="639445" cy="655955"/>
          </a:xfrm>
          <a:prstGeom prst="rect">
            <a:avLst/>
          </a:prstGeom>
        </p:spPr>
      </p:pic>
      <p:sp>
        <p:nvSpPr>
          <p:cNvPr id="12" name="文本框 11"/>
          <p:cNvSpPr txBox="1"/>
          <p:nvPr userDrawn="1"/>
        </p:nvSpPr>
        <p:spPr>
          <a:xfrm>
            <a:off x="1173480" y="419735"/>
            <a:ext cx="13512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b="1" spc="500">
                <a:solidFill>
                  <a:schemeClr val="accent3"/>
                </a:solidFill>
                <a:uFillTx/>
                <a:latin typeface="微软雅黑" panose="020B0503020204020204" charset="-122"/>
                <a:ea typeface="微软雅黑" panose="020B0503020204020204" charset="-122"/>
              </a:rPr>
              <a:t>七巧科技</a:t>
            </a:r>
            <a:endParaRPr lang="zh-CN" altLang="en-US" b="1" spc="500">
              <a:solidFill>
                <a:schemeClr val="accent3"/>
              </a:solidFill>
              <a:uFillTx/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/>
        </p:nvPicPr>
        <p:blipFill rotWithShape="1">
          <a:blip r:embed="rId2" cstate="print">
            <a:duotone>
              <a:prstClr val="black"/>
              <a:srgbClr val="B18C6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18650" y="4138071"/>
            <a:ext cx="4814024" cy="769798"/>
          </a:xfrm>
          <a:prstGeom prst="rect">
            <a:avLst/>
          </a:prstGeom>
          <a:noFill/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6594" y="1660391"/>
            <a:ext cx="687532" cy="783871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-3424" y="2180113"/>
            <a:ext cx="1052659" cy="1803410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176499" y="4424084"/>
            <a:ext cx="1000533" cy="1169926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8756" y="1042598"/>
            <a:ext cx="1327163" cy="1169926"/>
          </a:xfrm>
          <a:prstGeom prst="rect">
            <a:avLst/>
          </a:prstGeom>
        </p:spPr>
      </p:pic>
      <p:pic>
        <p:nvPicPr>
          <p:cNvPr id="12" name="图片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0793" y="5875437"/>
            <a:ext cx="1327163" cy="1169926"/>
          </a:xfrm>
          <a:prstGeom prst="rect">
            <a:avLst/>
          </a:prstGeom>
        </p:spPr>
      </p:pic>
      <p:pic>
        <p:nvPicPr>
          <p:cNvPr id="13" name="图片 1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3330" y="2215343"/>
            <a:ext cx="586763" cy="517246"/>
          </a:xfrm>
          <a:prstGeom prst="rect">
            <a:avLst/>
          </a:prstGeom>
        </p:spPr>
      </p:pic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95488" y="3477584"/>
            <a:ext cx="5153025" cy="767390"/>
          </a:xfrm>
        </p:spPr>
        <p:txBody>
          <a:bodyPr anchor="t" anchorCtr="0">
            <a:normAutofit/>
          </a:bodyPr>
          <a:lstStyle>
            <a:lvl1pPr algn="ctr">
              <a:defRPr sz="4000" b="1">
                <a:solidFill>
                  <a:schemeClr val="accent3"/>
                </a:solidFill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56034" y="1854200"/>
            <a:ext cx="3834000" cy="4321175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950" y="1854200"/>
            <a:ext cx="3834000" cy="4321175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56100" y="334800"/>
            <a:ext cx="7830000" cy="1368000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56035" y="1854298"/>
            <a:ext cx="3834000" cy="7200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56034" y="2716271"/>
            <a:ext cx="3834000" cy="34560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6823" y="1854298"/>
            <a:ext cx="3834000" cy="7200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6820" y="2716271"/>
            <a:ext cx="3834001" cy="34560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56100" y="334800"/>
            <a:ext cx="3132000" cy="1620000"/>
          </a:xfrm>
        </p:spPr>
        <p:txBody>
          <a:bodyPr anchor="t" anchorCtr="0">
            <a:normAutofit/>
          </a:bodyPr>
          <a:lstStyle>
            <a:lvl1pPr>
              <a:defRPr sz="4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3895144" y="334800"/>
            <a:ext cx="4590000" cy="5832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6100" y="2111473"/>
            <a:ext cx="3132000" cy="40536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346932" y="333375"/>
            <a:ext cx="1134000" cy="5832000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56100" y="334800"/>
            <a:ext cx="6588000" cy="5832000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5" Type="http://schemas.openxmlformats.org/officeDocument/2006/relationships/theme" Target="../theme/theme1.xml"/><Relationship Id="rId14" Type="http://schemas.openxmlformats.org/officeDocument/2006/relationships/tags" Target="../tags/tag3.xml"/><Relationship Id="rId13" Type="http://schemas.openxmlformats.org/officeDocument/2006/relationships/tags" Target="../tags/tag2.xml"/><Relationship Id="rId12" Type="http://schemas.openxmlformats.org/officeDocument/2006/relationships/tags" Target="../tags/tag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57000" y="333375"/>
            <a:ext cx="7830000" cy="1366838"/>
          </a:xfrm>
          <a:prstGeom prst="rect">
            <a:avLst/>
          </a:prstGeom>
        </p:spPr>
        <p:txBody>
          <a:bodyPr vert="horz" lIns="91440" tIns="45720" rIns="91440" bIns="46800" rtlCol="0" anchor="t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57000" y="1854000"/>
            <a:ext cx="7830000" cy="4320000"/>
          </a:xfrm>
          <a:prstGeom prst="rect">
            <a:avLst/>
          </a:prstGeom>
        </p:spPr>
        <p:txBody>
          <a:bodyPr vert="horz" lIns="91440" tIns="45720" rIns="91440" bIns="46800" rtlCol="0" anchor="t" anchorCtr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59807" y="6349833"/>
            <a:ext cx="2025000" cy="316800"/>
          </a:xfrm>
          <a:prstGeom prst="rect">
            <a:avLst/>
          </a:prstGeom>
        </p:spPr>
        <p:txBody>
          <a:bodyPr vert="horz" lIns="91440" tIns="45720" rIns="91440" bIns="46800" rtlCol="0" anchor="t" anchorCtr="0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87000" y="6349833"/>
            <a:ext cx="2970000" cy="316800"/>
          </a:xfrm>
          <a:prstGeom prst="rect">
            <a:avLst/>
          </a:prstGeom>
        </p:spPr>
        <p:txBody>
          <a:bodyPr vert="horz" lIns="91440" tIns="45720" rIns="91440" bIns="46800" rtlCol="0" anchor="t" anchorCtr="0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49833"/>
            <a:ext cx="2025000" cy="316800"/>
          </a:xfrm>
          <a:prstGeom prst="rect">
            <a:avLst/>
          </a:prstGeom>
        </p:spPr>
        <p:txBody>
          <a:bodyPr vert="horz" lIns="91440" tIns="45720" rIns="91440" bIns="46800" rtlCol="0" anchor="t" anchorCtr="0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KSO_TEMPLATE" hidden="1"/>
          <p:cNvSpPr/>
          <p:nvPr>
            <p:custDataLst>
              <p:tags r:id="rId1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1.vml"/><Relationship Id="rId4" Type="http://schemas.openxmlformats.org/officeDocument/2006/relationships/slideLayout" Target="../slideLayouts/slideLayout2.xml"/><Relationship Id="rId3" Type="http://schemas.openxmlformats.org/officeDocument/2006/relationships/tags" Target="../tags/tag5.xml"/><Relationship Id="rId2" Type="http://schemas.openxmlformats.org/officeDocument/2006/relationships/image" Target="../media/image15.wmf"/><Relationship Id="rId1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2.vml"/><Relationship Id="rId4" Type="http://schemas.openxmlformats.org/officeDocument/2006/relationships/slideLayout" Target="../slideLayouts/slideLayout2.xml"/><Relationship Id="rId3" Type="http://schemas.openxmlformats.org/officeDocument/2006/relationships/tags" Target="../tags/tag6.xml"/><Relationship Id="rId2" Type="http://schemas.openxmlformats.org/officeDocument/2006/relationships/image" Target="../media/image16.wmf"/><Relationship Id="rId1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7.bin"/><Relationship Id="rId8" Type="http://schemas.openxmlformats.org/officeDocument/2006/relationships/image" Target="../media/image20.wmf"/><Relationship Id="rId7" Type="http://schemas.openxmlformats.org/officeDocument/2006/relationships/oleObject" Target="../embeddings/oleObject6.bin"/><Relationship Id="rId6" Type="http://schemas.openxmlformats.org/officeDocument/2006/relationships/image" Target="../media/image19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18.wmf"/><Relationship Id="rId3" Type="http://schemas.openxmlformats.org/officeDocument/2006/relationships/oleObject" Target="../embeddings/oleObject4.bin"/><Relationship Id="rId2" Type="http://schemas.openxmlformats.org/officeDocument/2006/relationships/image" Target="../media/image17.wmf"/><Relationship Id="rId13" Type="http://schemas.openxmlformats.org/officeDocument/2006/relationships/vmlDrawing" Target="../drawings/vmlDrawing3.vml"/><Relationship Id="rId12" Type="http://schemas.openxmlformats.org/officeDocument/2006/relationships/slideLayout" Target="../slideLayouts/slideLayout2.xml"/><Relationship Id="rId11" Type="http://schemas.openxmlformats.org/officeDocument/2006/relationships/tags" Target="../tags/tag7.xml"/><Relationship Id="rId10" Type="http://schemas.openxmlformats.org/officeDocument/2006/relationships/image" Target="../media/image21.wmf"/><Relationship Id="rId1" Type="http://schemas.openxmlformats.org/officeDocument/2006/relationships/oleObject" Target="../embeddings/oleObject3.bin"/></Relationships>
</file>

<file path=ppt/slides/_rels/slide5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2.xml"/><Relationship Id="rId6" Type="http://schemas.openxmlformats.org/officeDocument/2006/relationships/tags" Target="../tags/tag8.xml"/><Relationship Id="rId5" Type="http://schemas.openxmlformats.org/officeDocument/2006/relationships/image" Target="../media/image26.wmf"/><Relationship Id="rId4" Type="http://schemas.openxmlformats.org/officeDocument/2006/relationships/image" Target="../media/image25.wmf"/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tags" Target="../tags/tag9.xml"/><Relationship Id="rId8" Type="http://schemas.openxmlformats.org/officeDocument/2006/relationships/image" Target="../media/image30.wmf"/><Relationship Id="rId7" Type="http://schemas.openxmlformats.org/officeDocument/2006/relationships/oleObject" Target="../embeddings/oleObject11.bin"/><Relationship Id="rId6" Type="http://schemas.openxmlformats.org/officeDocument/2006/relationships/image" Target="../media/image29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28.wmf"/><Relationship Id="rId3" Type="http://schemas.openxmlformats.org/officeDocument/2006/relationships/oleObject" Target="../embeddings/oleObject9.bin"/><Relationship Id="rId2" Type="http://schemas.openxmlformats.org/officeDocument/2006/relationships/image" Target="../media/image27.wmf"/><Relationship Id="rId11" Type="http://schemas.openxmlformats.org/officeDocument/2006/relationships/vmlDrawing" Target="../drawings/vmlDrawing4.vml"/><Relationship Id="rId10" Type="http://schemas.openxmlformats.org/officeDocument/2006/relationships/slideLayout" Target="../slideLayouts/slideLayout2.xml"/><Relationship Id="rId1" Type="http://schemas.openxmlformats.org/officeDocument/2006/relationships/oleObject" Target="../embeddings/oleObject8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0.xml"/><Relationship Id="rId1" Type="http://schemas.openxmlformats.org/officeDocument/2006/relationships/image" Target="../media/image31.wmf"/></Relationships>
</file>

<file path=ppt/slides/_rels/slide8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tags" Target="../tags/tag11.xml"/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文本框 2054"/>
          <p:cNvSpPr txBox="1"/>
          <p:nvPr/>
        </p:nvSpPr>
        <p:spPr>
          <a:xfrm>
            <a:off x="2568575" y="2141855"/>
            <a:ext cx="4498340" cy="9220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zh-CN" altLang="en-US" sz="5400" b="1" spc="1000" dirty="0">
                <a:solidFill>
                  <a:schemeClr val="accent2">
                    <a:lumMod val="50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</a:rPr>
              <a:t>第十一节课</a:t>
            </a:r>
            <a:endParaRPr lang="zh-CN" altLang="en-US" sz="5400" b="1" spc="1000" dirty="0">
              <a:solidFill>
                <a:schemeClr val="accent2">
                  <a:lumMod val="50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692275" y="3483610"/>
            <a:ext cx="6191885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zh-CN" altLang="en-US" sz="4000" b="1" spc="1000" dirty="0">
                <a:solidFill>
                  <a:srgbClr val="FF0000"/>
                </a:solidFill>
                <a:uFillTx/>
                <a:latin typeface="微软雅黑" panose="020B0503020204020204" charset="-122"/>
                <a:ea typeface="微软雅黑" panose="020B0503020204020204" charset="-122"/>
              </a:rPr>
              <a:t>专题设计</a:t>
            </a:r>
            <a:r>
              <a:rPr lang="en-US" altLang="zh-CN" sz="4000" b="1" spc="1000" dirty="0">
                <a:solidFill>
                  <a:srgbClr val="FF0000"/>
                </a:solidFill>
                <a:uFillTx/>
                <a:latin typeface="微软雅黑" panose="020B0503020204020204" charset="-122"/>
                <a:ea typeface="微软雅黑" panose="020B0503020204020204" charset="-122"/>
              </a:rPr>
              <a:t>—</a:t>
            </a:r>
            <a:r>
              <a:rPr lang="zh-CN" altLang="en-US" sz="4000" b="1" spc="1000" dirty="0">
                <a:solidFill>
                  <a:srgbClr val="FF0000"/>
                </a:solidFill>
                <a:uFillTx/>
                <a:latin typeface="微软雅黑" panose="020B0503020204020204" charset="-122"/>
                <a:ea typeface="微软雅黑" panose="020B0503020204020204" charset="-122"/>
              </a:rPr>
              <a:t>军事武器</a:t>
            </a:r>
            <a:endParaRPr lang="zh-CN" altLang="en-US" sz="4000" b="1" spc="1000" dirty="0">
              <a:solidFill>
                <a:srgbClr val="FF0000"/>
              </a:solidFill>
              <a:uFillTx/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2" name="对象 1"/>
          <p:cNvGraphicFramePr/>
          <p:nvPr/>
        </p:nvGraphicFramePr>
        <p:xfrm>
          <a:off x="2411413" y="1341438"/>
          <a:ext cx="4105275" cy="3586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" r:id="rId1" imgW="3263265" imgH="2851150" progId="Flash.Movie">
                  <p:embed/>
                </p:oleObj>
              </mc:Choice>
              <mc:Fallback>
                <p:oleObj name="" r:id="rId1" imgW="3263265" imgH="2851150" progId="Flash.Movie">
                  <p:embed/>
                  <p:pic>
                    <p:nvPicPr>
                      <p:cNvPr id="0" name="图片 3081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411413" y="1341438"/>
                        <a:ext cx="4105275" cy="3586162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文本框 2"/>
          <p:cNvSpPr txBox="1"/>
          <p:nvPr/>
        </p:nvSpPr>
        <p:spPr>
          <a:xfrm>
            <a:off x="4093845" y="5630545"/>
            <a:ext cx="12954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spc="1000">
                <a:solidFill>
                  <a:schemeClr val="bg1">
                    <a:lumMod val="50000"/>
                  </a:schemeClr>
                </a:solidFill>
                <a:uFillTx/>
              </a:rPr>
              <a:t>手枪</a:t>
            </a:r>
            <a:endParaRPr lang="zh-CN" altLang="en-US" sz="2400" spc="1000">
              <a:solidFill>
                <a:schemeClr val="bg1">
                  <a:lumMod val="50000"/>
                </a:schemeClr>
              </a:solidFill>
              <a:uFillTx/>
            </a:endParaRPr>
          </a:p>
        </p:txBody>
      </p:sp>
    </p:spTree>
    <p:custDataLst>
      <p:tags r:id="rId3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5123" name="对象 5122"/>
          <p:cNvGraphicFramePr/>
          <p:nvPr/>
        </p:nvGraphicFramePr>
        <p:xfrm>
          <a:off x="2652713" y="1590993"/>
          <a:ext cx="4176712" cy="401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" r:id="rId1" imgW="3432175" imgH="3297555" progId="Flash.Movie">
                  <p:embed/>
                </p:oleObj>
              </mc:Choice>
              <mc:Fallback>
                <p:oleObj name="" r:id="rId1" imgW="3432175" imgH="3297555" progId="Flash.Movie">
                  <p:embed/>
                  <p:pic>
                    <p:nvPicPr>
                      <p:cNvPr id="0" name="图片 308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652713" y="1590993"/>
                        <a:ext cx="4176712" cy="4013200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文本框 1"/>
          <p:cNvSpPr txBox="1"/>
          <p:nvPr/>
        </p:nvSpPr>
        <p:spPr>
          <a:xfrm>
            <a:off x="4093845" y="5664200"/>
            <a:ext cx="12954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spc="1000">
                <a:solidFill>
                  <a:schemeClr val="bg1">
                    <a:lumMod val="50000"/>
                  </a:schemeClr>
                </a:solidFill>
                <a:uFillTx/>
              </a:rPr>
              <a:t>手枪</a:t>
            </a:r>
            <a:endParaRPr lang="zh-CN" altLang="en-US" sz="2400" spc="1000">
              <a:solidFill>
                <a:schemeClr val="bg1">
                  <a:lumMod val="50000"/>
                </a:schemeClr>
              </a:solidFill>
              <a:uFillTx/>
            </a:endParaRPr>
          </a:p>
        </p:txBody>
      </p:sp>
    </p:spTree>
    <p:custDataLst>
      <p:tags r:id="rId3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2" name="内容占位符 1"/>
          <p:cNvGraphicFramePr/>
          <p:nvPr>
            <p:ph sz="quarter" idx="1"/>
          </p:nvPr>
        </p:nvGraphicFramePr>
        <p:xfrm>
          <a:off x="1014095" y="1330960"/>
          <a:ext cx="2374900" cy="140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" r:id="rId1" imgW="3651250" imgH="2165350" progId="Flash.Movie">
                  <p:embed/>
                </p:oleObj>
              </mc:Choice>
              <mc:Fallback>
                <p:oleObj name="" r:id="rId1" imgW="3651250" imgH="2165350" progId="Flash.Movie">
                  <p:embed/>
                  <p:pic>
                    <p:nvPicPr>
                      <p:cNvPr id="0" name="图片 3079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014095" y="1330960"/>
                        <a:ext cx="2374900" cy="1409700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内容占位符 6148"/>
          <p:cNvGraphicFramePr/>
          <p:nvPr>
            <p:ph sz="quarter" idx="2"/>
          </p:nvPr>
        </p:nvGraphicFramePr>
        <p:xfrm>
          <a:off x="4901883" y="1042035"/>
          <a:ext cx="3248025" cy="156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" r:id="rId3" imgW="4610735" imgH="2172335" progId="Flash.Movie">
                  <p:embed/>
                </p:oleObj>
              </mc:Choice>
              <mc:Fallback>
                <p:oleObj name="" r:id="rId3" imgW="4610735" imgH="2172335" progId="Flash.Movie">
                  <p:embed/>
                  <p:pic>
                    <p:nvPicPr>
                      <p:cNvPr id="0" name="图片 3080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901883" y="1042035"/>
                        <a:ext cx="3248025" cy="1565275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内容占位符 6151"/>
          <p:cNvGraphicFramePr/>
          <p:nvPr>
            <p:ph sz="quarter" idx="3"/>
          </p:nvPr>
        </p:nvGraphicFramePr>
        <p:xfrm>
          <a:off x="510858" y="3923348"/>
          <a:ext cx="2628900" cy="155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" r:id="rId5" imgW="3637915" imgH="2160905" progId="Flash.Movie">
                  <p:embed/>
                </p:oleObj>
              </mc:Choice>
              <mc:Fallback>
                <p:oleObj name="" r:id="rId5" imgW="3637915" imgH="2160905" progId="Flash.Movie">
                  <p:embed/>
                  <p:pic>
                    <p:nvPicPr>
                      <p:cNvPr id="0" name="图片 3082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10858" y="3923348"/>
                        <a:ext cx="2628900" cy="1558925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5" name="内容占位符 6154"/>
          <p:cNvGraphicFramePr/>
          <p:nvPr>
            <p:ph sz="quarter" idx="4"/>
          </p:nvPr>
        </p:nvGraphicFramePr>
        <p:xfrm>
          <a:off x="4067175" y="2606993"/>
          <a:ext cx="1260475" cy="289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" r:id="rId7" imgW="1739900" imgH="3994785" progId="Flash.Movie">
                  <p:embed/>
                </p:oleObj>
              </mc:Choice>
              <mc:Fallback>
                <p:oleObj name="" r:id="rId7" imgW="1739900" imgH="3994785" progId="Flash.Movie">
                  <p:embed/>
                  <p:pic>
                    <p:nvPicPr>
                      <p:cNvPr id="0" name="图片 3083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067175" y="2606993"/>
                        <a:ext cx="1260475" cy="2898775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8" name="对象 6157"/>
          <p:cNvGraphicFramePr/>
          <p:nvPr/>
        </p:nvGraphicFramePr>
        <p:xfrm>
          <a:off x="7145338" y="2742248"/>
          <a:ext cx="1714500" cy="318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" r:id="rId9" imgW="2541270" imgH="4722495" progId="Flash.Movie">
                  <p:embed/>
                </p:oleObj>
              </mc:Choice>
              <mc:Fallback>
                <p:oleObj name="" r:id="rId9" imgW="2541270" imgH="4722495" progId="Flash.Movie">
                  <p:embed/>
                  <p:pic>
                    <p:nvPicPr>
                      <p:cNvPr id="0" name="图片 3084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7145338" y="2742248"/>
                        <a:ext cx="1714500" cy="31877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文本框 2"/>
          <p:cNvSpPr txBox="1"/>
          <p:nvPr/>
        </p:nvSpPr>
        <p:spPr>
          <a:xfrm>
            <a:off x="1793240" y="2813050"/>
            <a:ext cx="12954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spc="1000">
                <a:solidFill>
                  <a:schemeClr val="bg1">
                    <a:lumMod val="50000"/>
                  </a:schemeClr>
                </a:solidFill>
                <a:uFillTx/>
              </a:rPr>
              <a:t>大炮</a:t>
            </a:r>
            <a:endParaRPr lang="zh-CN" altLang="en-US" sz="2400" spc="1000">
              <a:solidFill>
                <a:schemeClr val="bg1">
                  <a:lumMod val="50000"/>
                </a:schemeClr>
              </a:solidFill>
              <a:uFillTx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5844540" y="2742565"/>
            <a:ext cx="165227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spc="1000">
                <a:solidFill>
                  <a:schemeClr val="bg1">
                    <a:lumMod val="50000"/>
                  </a:schemeClr>
                </a:solidFill>
                <a:uFillTx/>
              </a:rPr>
              <a:t>轰炸机</a:t>
            </a:r>
            <a:endParaRPr lang="zh-CN" altLang="en-US" sz="2400" spc="1000">
              <a:solidFill>
                <a:schemeClr val="bg1">
                  <a:lumMod val="50000"/>
                </a:schemeClr>
              </a:solidFill>
              <a:uFillTx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177925" y="5718175"/>
            <a:ext cx="169481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spc="1000">
                <a:solidFill>
                  <a:schemeClr val="bg1">
                    <a:lumMod val="50000"/>
                  </a:schemeClr>
                </a:solidFill>
                <a:uFillTx/>
              </a:rPr>
              <a:t>装甲车</a:t>
            </a:r>
            <a:endParaRPr lang="zh-CN" altLang="en-US" sz="2400" spc="1000">
              <a:solidFill>
                <a:schemeClr val="bg1">
                  <a:lumMod val="50000"/>
                </a:schemeClr>
              </a:solidFill>
              <a:uFillTx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258945" y="5718175"/>
            <a:ext cx="169481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spc="1000">
                <a:solidFill>
                  <a:schemeClr val="bg1">
                    <a:lumMod val="50000"/>
                  </a:schemeClr>
                </a:solidFill>
                <a:uFillTx/>
              </a:rPr>
              <a:t>鱼雷</a:t>
            </a:r>
            <a:endParaRPr lang="zh-CN" altLang="en-US" sz="2400" spc="1000">
              <a:solidFill>
                <a:schemeClr val="bg1">
                  <a:lumMod val="50000"/>
                </a:schemeClr>
              </a:solidFill>
              <a:uFillTx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7377430" y="6178550"/>
            <a:ext cx="169481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spc="1000">
                <a:solidFill>
                  <a:schemeClr val="bg1">
                    <a:lumMod val="50000"/>
                  </a:schemeClr>
                </a:solidFill>
                <a:uFillTx/>
              </a:rPr>
              <a:t>火箭</a:t>
            </a:r>
            <a:endParaRPr lang="zh-CN" altLang="en-US" sz="2400" spc="1000">
              <a:solidFill>
                <a:schemeClr val="bg1">
                  <a:lumMod val="50000"/>
                </a:schemeClr>
              </a:solidFill>
              <a:uFillTx/>
            </a:endParaRPr>
          </a:p>
        </p:txBody>
      </p:sp>
    </p:spTree>
    <p:custDataLst>
      <p:tags r:id="rId1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  <p:bldP spid="5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" name="文本框 12"/>
          <p:cNvSpPr txBox="1"/>
          <p:nvPr/>
        </p:nvSpPr>
        <p:spPr>
          <a:xfrm>
            <a:off x="3889375" y="973455"/>
            <a:ext cx="1939925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zh-CN" altLang="en-US" sz="2800" b="1" spc="500" dirty="0">
                <a:solidFill>
                  <a:srgbClr val="FF0000"/>
                </a:solidFill>
                <a:uFillTx/>
                <a:latin typeface="微软雅黑" panose="020B0503020204020204" charset="-122"/>
                <a:ea typeface="微软雅黑" panose="020B0503020204020204" charset="-122"/>
              </a:rPr>
              <a:t>答 案</a:t>
            </a:r>
            <a:endParaRPr lang="zh-CN" altLang="en-US" sz="2800" b="1" spc="500" dirty="0">
              <a:solidFill>
                <a:srgbClr val="FF0000"/>
              </a:solidFill>
              <a:uFillTx/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7173" name="图片 717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99465" y="4062730"/>
            <a:ext cx="2468880" cy="143573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7174" name="图片 717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9090" y="3030855"/>
            <a:ext cx="1129665" cy="253174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7175" name="图片 717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28815" y="3132455"/>
            <a:ext cx="1644650" cy="29019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3945" y="1495425"/>
            <a:ext cx="2281555" cy="137096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7177" name="图片 717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22570" y="1495425"/>
            <a:ext cx="2900045" cy="13398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" name="文本框 2"/>
          <p:cNvSpPr txBox="1"/>
          <p:nvPr/>
        </p:nvSpPr>
        <p:spPr>
          <a:xfrm>
            <a:off x="1801495" y="2813050"/>
            <a:ext cx="12954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spc="1000">
                <a:solidFill>
                  <a:schemeClr val="bg1">
                    <a:lumMod val="50000"/>
                  </a:schemeClr>
                </a:solidFill>
                <a:uFillTx/>
              </a:rPr>
              <a:t>大炮</a:t>
            </a:r>
            <a:endParaRPr lang="zh-CN" altLang="en-US" sz="2400" spc="1000">
              <a:solidFill>
                <a:schemeClr val="bg1">
                  <a:lumMod val="50000"/>
                </a:schemeClr>
              </a:solidFill>
              <a:uFillTx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5852795" y="2742565"/>
            <a:ext cx="165227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spc="1000">
                <a:solidFill>
                  <a:schemeClr val="bg1">
                    <a:lumMod val="50000"/>
                  </a:schemeClr>
                </a:solidFill>
                <a:uFillTx/>
              </a:rPr>
              <a:t>轰炸机</a:t>
            </a:r>
            <a:endParaRPr lang="zh-CN" altLang="en-US" sz="2400" spc="1000">
              <a:solidFill>
                <a:schemeClr val="bg1">
                  <a:lumMod val="50000"/>
                </a:schemeClr>
              </a:solidFill>
              <a:uFillTx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186180" y="5718175"/>
            <a:ext cx="169481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spc="1000">
                <a:solidFill>
                  <a:schemeClr val="bg1">
                    <a:lumMod val="50000"/>
                  </a:schemeClr>
                </a:solidFill>
                <a:uFillTx/>
              </a:rPr>
              <a:t>装甲车</a:t>
            </a:r>
            <a:endParaRPr lang="zh-CN" altLang="en-US" sz="2400" spc="1000">
              <a:solidFill>
                <a:schemeClr val="bg1">
                  <a:lumMod val="50000"/>
                </a:schemeClr>
              </a:solidFill>
              <a:uFillTx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267200" y="5718175"/>
            <a:ext cx="169481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spc="1000">
                <a:solidFill>
                  <a:schemeClr val="bg1">
                    <a:lumMod val="50000"/>
                  </a:schemeClr>
                </a:solidFill>
                <a:uFillTx/>
              </a:rPr>
              <a:t>鱼雷</a:t>
            </a:r>
            <a:endParaRPr lang="zh-CN" altLang="en-US" sz="2400" spc="1000">
              <a:solidFill>
                <a:schemeClr val="bg1">
                  <a:lumMod val="50000"/>
                </a:schemeClr>
              </a:solidFill>
              <a:uFillTx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7385685" y="6178550"/>
            <a:ext cx="169481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spc="1000">
                <a:solidFill>
                  <a:schemeClr val="bg1">
                    <a:lumMod val="50000"/>
                  </a:schemeClr>
                </a:solidFill>
                <a:uFillTx/>
              </a:rPr>
              <a:t>火箭</a:t>
            </a:r>
            <a:endParaRPr lang="zh-CN" altLang="en-US" sz="2400" spc="1000">
              <a:solidFill>
                <a:schemeClr val="bg1">
                  <a:lumMod val="50000"/>
                </a:schemeClr>
              </a:solidFill>
              <a:uFillTx/>
            </a:endParaRPr>
          </a:p>
        </p:txBody>
      </p:sp>
    </p:spTree>
    <p:custDataLst>
      <p:tags r:id="rId6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2" grpId="0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" name="文本框 12"/>
          <p:cNvSpPr txBox="1"/>
          <p:nvPr/>
        </p:nvSpPr>
        <p:spPr>
          <a:xfrm>
            <a:off x="3602355" y="820420"/>
            <a:ext cx="1939925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zh-CN" altLang="en-US" sz="2800" b="1" spc="500" dirty="0">
                <a:solidFill>
                  <a:srgbClr val="FF0000"/>
                </a:solidFill>
                <a:uFillTx/>
                <a:latin typeface="微软雅黑" panose="020B0503020204020204" charset="-122"/>
                <a:ea typeface="微软雅黑" panose="020B0503020204020204" charset="-122"/>
              </a:rPr>
              <a:t>课外练习</a:t>
            </a:r>
            <a:endParaRPr lang="zh-CN" altLang="en-US" sz="2800" b="1" spc="500" dirty="0">
              <a:solidFill>
                <a:srgbClr val="FF0000"/>
              </a:solidFill>
              <a:uFillTx/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2538" name="矩形 22537"/>
          <p:cNvSpPr/>
          <p:nvPr/>
        </p:nvSpPr>
        <p:spPr>
          <a:xfrm>
            <a:off x="936308" y="1609884"/>
            <a:ext cx="7270750" cy="4603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pPr algn="l"/>
            <a:r>
              <a:rPr lang="zh-CN" altLang="en-US" sz="2400" spc="500" dirty="0">
                <a:solidFill>
                  <a:schemeClr val="bg1">
                    <a:lumMod val="6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对下列给出的武器图案进拼摆并画出分割线</a:t>
            </a:r>
            <a:r>
              <a:rPr lang="zh-CN" altLang="en-US" sz="2400" dirty="0">
                <a:solidFill>
                  <a:schemeClr val="bg1">
                    <a:lumMod val="6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endParaRPr lang="zh-CN" altLang="en-US" sz="2400" spc="500" dirty="0">
              <a:solidFill>
                <a:schemeClr val="bg1">
                  <a:lumMod val="6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graphicFrame>
        <p:nvGraphicFramePr>
          <p:cNvPr id="16412" name="内容占位符 16411"/>
          <p:cNvGraphicFramePr/>
          <p:nvPr>
            <p:ph sz="quarter" idx="1"/>
          </p:nvPr>
        </p:nvGraphicFramePr>
        <p:xfrm>
          <a:off x="1552575" y="2465705"/>
          <a:ext cx="2461260" cy="16325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" r:id="rId1" imgW="3863340" imgH="2562225" progId="Flash.Movie">
                  <p:embed/>
                </p:oleObj>
              </mc:Choice>
              <mc:Fallback>
                <p:oleObj name="" r:id="rId1" imgW="3863340" imgH="2562225" progId="Flash.Movie">
                  <p:embed/>
                  <p:pic>
                    <p:nvPicPr>
                      <p:cNvPr id="0" name="图片 3078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552575" y="2465705"/>
                        <a:ext cx="2461260" cy="1632585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08" name="内容占位符 16407"/>
          <p:cNvGraphicFramePr/>
          <p:nvPr>
            <p:ph sz="quarter" idx="2"/>
          </p:nvPr>
        </p:nvGraphicFramePr>
        <p:xfrm>
          <a:off x="5120640" y="2465705"/>
          <a:ext cx="3015615" cy="14820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" r:id="rId3" imgW="4501515" imgH="2212975" progId="Flash.Movie">
                  <p:embed/>
                </p:oleObj>
              </mc:Choice>
              <mc:Fallback>
                <p:oleObj name="" r:id="rId3" imgW="4501515" imgH="2212975" progId="Flash.Movie">
                  <p:embed/>
                  <p:pic>
                    <p:nvPicPr>
                      <p:cNvPr id="0" name="图片 3077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120640" y="2465705"/>
                        <a:ext cx="3015615" cy="1482090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04" name="内容占位符 16403"/>
          <p:cNvGraphicFramePr/>
          <p:nvPr>
            <p:ph sz="quarter" idx="3"/>
          </p:nvPr>
        </p:nvGraphicFramePr>
        <p:xfrm>
          <a:off x="1133475" y="4820920"/>
          <a:ext cx="3016250" cy="14503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5" imgW="4566920" imgH="2195195" progId="Flash.Movie">
                  <p:embed/>
                </p:oleObj>
              </mc:Choice>
              <mc:Fallback>
                <p:oleObj name="" r:id="rId5" imgW="4566920" imgH="2195195" progId="Flash.Movie">
                  <p:embed/>
                  <p:pic>
                    <p:nvPicPr>
                      <p:cNvPr id="0" name="图片 3075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133475" y="4820920"/>
                        <a:ext cx="3016250" cy="1450340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16" name="内容占位符 16415"/>
          <p:cNvGraphicFramePr/>
          <p:nvPr>
            <p:ph sz="quarter" idx="4"/>
          </p:nvPr>
        </p:nvGraphicFramePr>
        <p:xfrm>
          <a:off x="5291455" y="4637405"/>
          <a:ext cx="2674620" cy="16338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" r:id="rId7" imgW="4257675" imgH="2600960" progId="Flash.Movie">
                  <p:embed/>
                </p:oleObj>
              </mc:Choice>
              <mc:Fallback>
                <p:oleObj name="" r:id="rId7" imgW="4257675" imgH="2600960" progId="Flash.Movie">
                  <p:embed/>
                  <p:pic>
                    <p:nvPicPr>
                      <p:cNvPr id="0" name="图片 3076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291455" y="4637405"/>
                        <a:ext cx="2674620" cy="1633855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9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2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64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4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4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4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4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4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8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2538" name="矩形 22537"/>
          <p:cNvSpPr/>
          <p:nvPr/>
        </p:nvSpPr>
        <p:spPr>
          <a:xfrm>
            <a:off x="626745" y="1242060"/>
            <a:ext cx="8185150" cy="1198880"/>
          </a:xfrm>
          <a:prstGeom prst="rect">
            <a:avLst/>
          </a:prstGeom>
          <a:noFill/>
          <a:ln w="9525">
            <a:noFill/>
          </a:ln>
        </p:spPr>
        <p:txBody>
          <a:bodyPr wrap="square" anchor="ctr">
            <a:spAutoFit/>
          </a:bodyPr>
          <a:p>
            <a:pPr algn="l"/>
            <a:r>
              <a:rPr lang="zh-CN" altLang="en-US" sz="2400" spc="500" dirty="0">
                <a:solidFill>
                  <a:schemeClr val="bg1">
                    <a:lumMod val="65000"/>
                  </a:schemeClr>
                </a:solidFill>
                <a:uFillTx/>
                <a:latin typeface="Arial" panose="020B0604020202020204" pitchFamily="34" charset="0"/>
                <a:sym typeface="+mn-ea"/>
              </a:rPr>
              <a:t>请把下列给出的手枪，通过移动拼板变成冲锋枪</a:t>
            </a:r>
            <a:endParaRPr lang="zh-CN" altLang="en-US" sz="2400" spc="500" dirty="0">
              <a:solidFill>
                <a:schemeClr val="bg1">
                  <a:lumMod val="65000"/>
                </a:schemeClr>
              </a:solidFill>
              <a:uFillTx/>
              <a:latin typeface="Arial" panose="020B0604020202020204" pitchFamily="34" charset="0"/>
              <a:sym typeface="+mn-ea"/>
            </a:endParaRPr>
          </a:p>
          <a:p>
            <a:pPr algn="l"/>
            <a:r>
              <a:rPr lang="zh-CN" altLang="en-US" sz="2400" spc="500" dirty="0">
                <a:solidFill>
                  <a:schemeClr val="bg1">
                    <a:lumMod val="65000"/>
                  </a:schemeClr>
                </a:solidFill>
                <a:uFillTx/>
                <a:latin typeface="Arial" panose="020B0604020202020204" pitchFamily="34" charset="0"/>
                <a:sym typeface="+mn-ea"/>
              </a:rPr>
              <a:t>（枪口方向与手枪一致）</a:t>
            </a:r>
            <a:endParaRPr lang="zh-CN" altLang="en-US" sz="2400" dirty="0">
              <a:latin typeface="Arial" panose="020B0604020202020204" pitchFamily="34" charset="0"/>
            </a:endParaRPr>
          </a:p>
          <a:p>
            <a:pPr algn="l"/>
            <a:r>
              <a:rPr lang="zh-CN" altLang="en-US" sz="2400" dirty="0">
                <a:solidFill>
                  <a:schemeClr val="bg1">
                    <a:lumMod val="6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endParaRPr lang="zh-CN" altLang="en-US" sz="2400" spc="500" dirty="0">
              <a:solidFill>
                <a:schemeClr val="bg1">
                  <a:lumMod val="6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43848" y="2440623"/>
            <a:ext cx="3455987" cy="3273425"/>
          </a:xfrm>
          <a:prstGeom prst="rect">
            <a:avLst/>
          </a:prstGeom>
          <a:noFill/>
          <a:ln w="9525">
            <a:noFill/>
          </a:ln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2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8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643890" y="1240155"/>
            <a:ext cx="817880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400" spc="500" dirty="0">
                <a:solidFill>
                  <a:schemeClr val="bg1">
                    <a:lumMod val="65000"/>
                  </a:schemeClr>
                </a:solidFill>
                <a:uFillTx/>
                <a:latin typeface="Arial" panose="020B0604020202020204" pitchFamily="34" charset="0"/>
                <a:sym typeface="+mn-ea"/>
              </a:rPr>
              <a:t>用二副七巧板组拼三种不同形状的火箭。（出示题目时，只有第一个火箭图案，第二和三个图案应由学生自己设计出来）</a:t>
            </a:r>
            <a:endParaRPr lang="zh-CN" altLang="en-US" sz="2400" spc="500" dirty="0">
              <a:solidFill>
                <a:schemeClr val="bg1">
                  <a:lumMod val="65000"/>
                </a:schemeClr>
              </a:solidFill>
              <a:uFillTx/>
              <a:latin typeface="Arial" panose="020B0604020202020204" pitchFamily="34" charset="0"/>
              <a:sym typeface="+mn-ea"/>
            </a:endParaRPr>
          </a:p>
        </p:txBody>
      </p:sp>
      <p:pic>
        <p:nvPicPr>
          <p:cNvPr id="15364" name="图片 1536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95338" y="2794318"/>
            <a:ext cx="2085975" cy="31686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5365" name="图片 1536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9163" y="2867343"/>
            <a:ext cx="2049462" cy="3021012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5366" name="图片 1536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3938" y="2938780"/>
            <a:ext cx="2611437" cy="2892425"/>
          </a:xfrm>
          <a:prstGeom prst="rect">
            <a:avLst/>
          </a:prstGeom>
          <a:noFill/>
          <a:ln w="9525">
            <a:noFill/>
          </a:ln>
        </p:spPr>
      </p:pic>
    </p:spTree>
    <p:custDataLst>
      <p:tags r:id="rId4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10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10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543810" y="2696845"/>
            <a:ext cx="4985385" cy="11068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zh-CN" altLang="en-US" sz="6600" b="1" spc="2000" dirty="0">
                <a:solidFill>
                  <a:srgbClr val="FF0000"/>
                </a:solidFill>
                <a:uFillTx/>
                <a:latin typeface="微软雅黑" panose="020B0503020204020204" charset="-122"/>
                <a:ea typeface="微软雅黑" panose="020B0503020204020204" charset="-122"/>
              </a:rPr>
              <a:t>谢谢观赏</a:t>
            </a:r>
            <a:endParaRPr lang="zh-CN" altLang="en-US" sz="6600" b="1" spc="2000" dirty="0">
              <a:solidFill>
                <a:srgbClr val="FF0000"/>
              </a:solidFill>
              <a:uFillTx/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TAG_VERSION" val="1.0"/>
  <p:tag name="KSO_WM_TEMPLATE_CATEGORY" val="custom"/>
  <p:tag name="KSO_WM_TEMPLATE_INDEX" val="20189105"/>
</p:tagLst>
</file>

<file path=ppt/tags/tag10.xml><?xml version="1.0" encoding="utf-8"?>
<p:tagLst xmlns:p="http://schemas.openxmlformats.org/presentationml/2006/main">
  <p:tag name="KSO_WM_BEAUTIFY_FLAG" val="#wm#"/>
  <p:tag name="KSO_WM_TEMPLATE_CATEGORY" val="custom"/>
  <p:tag name="KSO_WM_TEMPLATE_INDEX" val="20189105"/>
</p:tagLst>
</file>

<file path=ppt/tags/tag11.xml><?xml version="1.0" encoding="utf-8"?>
<p:tagLst xmlns:p="http://schemas.openxmlformats.org/presentationml/2006/main">
  <p:tag name="KSO_WM_BEAUTIFY_FLAG" val="#wm#"/>
  <p:tag name="KSO_WM_TEMPLATE_CATEGORY" val="custom"/>
  <p:tag name="KSO_WM_TEMPLATE_INDEX" val="20189105"/>
</p:tagLst>
</file>

<file path=ppt/tags/tag12.xml><?xml version="1.0" encoding="utf-8"?>
<p:tagLst xmlns:p="http://schemas.openxmlformats.org/presentationml/2006/main">
  <p:tag name="KSO_WM_TEMPLATE_THUMBS_INDEX" val="1、3、5、13、18、19、22、8、9、24、25、"/>
  <p:tag name="KSO_WM_SLIDE_ID" val="custom20189105_1"/>
  <p:tag name="KSO_WM_SLIDE_TYPE" val="title"/>
  <p:tag name="KSO_WM_SLIDE_SUBTYPE" val="pureTxt"/>
  <p:tag name="KSO_WM_SLIDE_ITEM_CNT" val="2"/>
  <p:tag name="KSO_WM_SLIDE_INDEX" val="1"/>
  <p:tag name="KSO_WM_TAG_VERSION" val="1.0"/>
  <p:tag name="KSO_WM_BEAUTIFY_FLAG" val="#wm#"/>
  <p:tag name="KSO_WM_TEMPLATE_CATEGORY" val="custom"/>
  <p:tag name="KSO_WM_TEMPLATE_INDEX" val="20189105"/>
  <p:tag name="KSO_WM_SLIDE_LAYOUT" val="a_b"/>
  <p:tag name="KSO_WM_SLIDE_LAYOUT_CNT" val="1_1"/>
</p:tagLst>
</file>

<file path=ppt/tags/tag2.xml><?xml version="1.0" encoding="utf-8"?>
<p:tagLst xmlns:p="http://schemas.openxmlformats.org/presentationml/2006/main">
  <p:tag name="KSO_WM_TAG_VERSION" val="1.0"/>
  <p:tag name="KSO_WM_TEMPLATE_CATEGORY" val="custom"/>
  <p:tag name="KSO_WM_TEMPLATE_INDEX" val="20189105"/>
</p:tagLst>
</file>

<file path=ppt/tags/tag3.xml><?xml version="1.0" encoding="utf-8"?>
<p:tagLst xmlns:p="http://schemas.openxmlformats.org/presentationml/2006/main">
  <p:tag name="KSO_WM_BEAUTIFY_FLAG" val="#wm#"/>
  <p:tag name="KSO_WM_TAG_VERSION" val="1.0"/>
  <p:tag name="KSO_WM_TEMPLATE_INDEX" val="20189105"/>
  <p:tag name="KSO_WM_TEMPLATE_CATEGORY" val="custom"/>
  <p:tag name="KSO_WM_TEMPLATE_THUMBS_INDEX" val="1、3、5、13、18、19、22、8、9、24、25、"/>
</p:tagLst>
</file>

<file path=ppt/tags/tag4.xml><?xml version="1.0" encoding="utf-8"?>
<p:tagLst xmlns:p="http://schemas.openxmlformats.org/presentationml/2006/main">
  <p:tag name="KSO_WM_TEMPLATE_THUMBS_INDEX" val="1、3、5、13、18、19、22、8、9、24、25、"/>
  <p:tag name="KSO_WM_SLIDE_ID" val="custom20189105_1"/>
  <p:tag name="KSO_WM_SLIDE_TYPE" val="title"/>
  <p:tag name="KSO_WM_SLIDE_SUBTYPE" val="pureTxt"/>
  <p:tag name="KSO_WM_SLIDE_ITEM_CNT" val="2"/>
  <p:tag name="KSO_WM_SLIDE_INDEX" val="1"/>
  <p:tag name="KSO_WM_TAG_VERSION" val="1.0"/>
  <p:tag name="KSO_WM_BEAUTIFY_FLAG" val="#wm#"/>
  <p:tag name="KSO_WM_TEMPLATE_CATEGORY" val="custom"/>
  <p:tag name="KSO_WM_TEMPLATE_INDEX" val="20189105"/>
  <p:tag name="KSO_WM_SLIDE_LAYOUT" val="a_b"/>
  <p:tag name="KSO_WM_SLIDE_LAYOUT_CNT" val="1_1"/>
</p:tagLst>
</file>

<file path=ppt/tags/tag5.xml><?xml version="1.0" encoding="utf-8"?>
<p:tagLst xmlns:p="http://schemas.openxmlformats.org/presentationml/2006/main">
  <p:tag name="KSO_WM_BEAUTIFY_FLAG" val="#wm#"/>
  <p:tag name="KSO_WM_TEMPLATE_CATEGORY" val="custom"/>
  <p:tag name="KSO_WM_TEMPLATE_INDEX" val="20189105"/>
</p:tagLst>
</file>

<file path=ppt/tags/tag6.xml><?xml version="1.0" encoding="utf-8"?>
<p:tagLst xmlns:p="http://schemas.openxmlformats.org/presentationml/2006/main">
  <p:tag name="KSO_WM_BEAUTIFY_FLAG" val="#wm#"/>
  <p:tag name="KSO_WM_TEMPLATE_CATEGORY" val="custom"/>
  <p:tag name="KSO_WM_TEMPLATE_INDEX" val="20189105"/>
</p:tagLst>
</file>

<file path=ppt/tags/tag7.xml><?xml version="1.0" encoding="utf-8"?>
<p:tagLst xmlns:p="http://schemas.openxmlformats.org/presentationml/2006/main">
  <p:tag name="KSO_WM_BEAUTIFY_FLAG" val="#wm#"/>
  <p:tag name="KSO_WM_TEMPLATE_CATEGORY" val="custom"/>
  <p:tag name="KSO_WM_TEMPLATE_INDEX" val="20189105"/>
</p:tagLst>
</file>

<file path=ppt/tags/tag8.xml><?xml version="1.0" encoding="utf-8"?>
<p:tagLst xmlns:p="http://schemas.openxmlformats.org/presentationml/2006/main">
  <p:tag name="KSO_WM_BEAUTIFY_FLAG" val="#wm#"/>
  <p:tag name="KSO_WM_TEMPLATE_CATEGORY" val="custom"/>
  <p:tag name="KSO_WM_TEMPLATE_INDEX" val="20189105"/>
</p:tagLst>
</file>

<file path=ppt/tags/tag9.xml><?xml version="1.0" encoding="utf-8"?>
<p:tagLst xmlns:p="http://schemas.openxmlformats.org/presentationml/2006/main">
  <p:tag name="KSO_WM_BEAUTIFY_FLAG" val="#wm#"/>
  <p:tag name="KSO_WM_TEMPLATE_CATEGORY" val="custom"/>
  <p:tag name="KSO_WM_TEMPLATE_INDEX" val="20189105"/>
</p:tagLst>
</file>

<file path=ppt/theme/theme1.xml><?xml version="1.0" encoding="utf-8"?>
<a:theme xmlns:a="http://schemas.openxmlformats.org/drawingml/2006/main" name="Office 主题​​">
  <a:themeElements>
    <a:clrScheme name="自定义 12">
      <a:dk1>
        <a:srgbClr val="000000"/>
      </a:dk1>
      <a:lt1>
        <a:srgbClr val="FFFFFF"/>
      </a:lt1>
      <a:dk2>
        <a:srgbClr val="FFDD9B"/>
      </a:dk2>
      <a:lt2>
        <a:srgbClr val="FFFFFF"/>
      </a:lt2>
      <a:accent1>
        <a:srgbClr val="FFDD9B"/>
      </a:accent1>
      <a:accent2>
        <a:srgbClr val="F1C499"/>
      </a:accent2>
      <a:accent3>
        <a:srgbClr val="E48734"/>
      </a:accent3>
      <a:accent4>
        <a:srgbClr val="FFCF72"/>
      </a:accent4>
      <a:accent5>
        <a:srgbClr val="D1EB9D"/>
      </a:accent5>
      <a:accent6>
        <a:srgbClr val="A6A6A6"/>
      </a:accent6>
      <a:hlink>
        <a:srgbClr val="0563C1"/>
      </a:hlink>
      <a:folHlink>
        <a:srgbClr val="954D72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159</Words>
  <Application>WPS 演示</Application>
  <PresentationFormat>宽屏</PresentationFormat>
  <Paragraphs>42</Paragraphs>
  <Slides>9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11</vt:i4>
      </vt:variant>
      <vt:variant>
        <vt:lpstr>幻灯片标题</vt:lpstr>
      </vt:variant>
      <vt:variant>
        <vt:i4>9</vt:i4>
      </vt:variant>
    </vt:vector>
  </HeadingPairs>
  <TitlesOfParts>
    <vt:vector size="28" baseType="lpstr">
      <vt:lpstr>Arial</vt:lpstr>
      <vt:lpstr>宋体</vt:lpstr>
      <vt:lpstr>Wingdings</vt:lpstr>
      <vt:lpstr>微软雅黑</vt:lpstr>
      <vt:lpstr>Arial Unicode MS</vt:lpstr>
      <vt:lpstr>黑体</vt:lpstr>
      <vt:lpstr>Calibri</vt:lpstr>
      <vt:lpstr>Office 主题​​</vt:lpstr>
      <vt:lpstr>Flash.Movie</vt:lpstr>
      <vt:lpstr>Flash.Movie</vt:lpstr>
      <vt:lpstr>Flash.Movie</vt:lpstr>
      <vt:lpstr>Flash.Movie</vt:lpstr>
      <vt:lpstr>Flash.Movie</vt:lpstr>
      <vt:lpstr>Flash.Movie</vt:lpstr>
      <vt:lpstr>Flash.Movie</vt:lpstr>
      <vt:lpstr>Flash.Movie</vt:lpstr>
      <vt:lpstr>Flash.Movie</vt:lpstr>
      <vt:lpstr>Flash.Movie</vt:lpstr>
      <vt:lpstr>Flash.Movie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Kingsoft</dc:creator>
  <cp:lastModifiedBy>从来不撩妹@</cp:lastModifiedBy>
  <cp:revision>20</cp:revision>
  <dcterms:created xsi:type="dcterms:W3CDTF">2018-08-03T09:00:00Z</dcterms:created>
  <dcterms:modified xsi:type="dcterms:W3CDTF">2018-09-25T09:08:46Z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2052-10.1.0.7520</vt:lpwstr>
  </property>
</Properties>
</file>