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9" r:id="rId6"/>
    <p:sldId id="286" r:id="rId7"/>
    <p:sldId id="288" r:id="rId8"/>
    <p:sldId id="268" r:id="rId9"/>
  </p:sldIdLst>
  <p:sldSz cx="9144000" cy="6858000" type="screen4x3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2609"/>
    <a:srgbClr val="F5C852"/>
    <a:srgbClr val="FC6C0B"/>
    <a:srgbClr val="0273A6"/>
    <a:srgbClr val="F4323D"/>
    <a:srgbClr val="2BD3C6"/>
    <a:srgbClr val="977DB0"/>
    <a:srgbClr val="B2DA21"/>
    <a:srgbClr val="FFC525"/>
    <a:srgbClr val="F7AB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image" Target="../media/image1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249156" y="1279287"/>
            <a:ext cx="4605433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image" Target="../media/image4.png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image" Target="../media/image14.png"/><Relationship Id="rId7" Type="http://schemas.openxmlformats.org/officeDocument/2006/relationships/image" Target="../media/image13.png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2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53910" y="-16510"/>
            <a:ext cx="1990090" cy="165163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905" y="3542665"/>
            <a:ext cx="1446530" cy="149542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190230" y="2713990"/>
            <a:ext cx="953770" cy="93281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0780" y="5419090"/>
            <a:ext cx="1734185" cy="111125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7820" y="4516755"/>
            <a:ext cx="1420495" cy="974090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420" y="557530"/>
            <a:ext cx="2011045" cy="1344930"/>
          </a:xfrm>
          <a:prstGeom prst="rect">
            <a:avLst/>
          </a:prstGeom>
        </p:spPr>
      </p:pic>
      <p:pic>
        <p:nvPicPr>
          <p:cNvPr id="18" name="图片 17" descr="logo (2)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01320" y="275590"/>
            <a:ext cx="639445" cy="655955"/>
          </a:xfrm>
          <a:prstGeom prst="rect">
            <a:avLst/>
          </a:prstGeom>
        </p:spPr>
      </p:pic>
      <p:sp>
        <p:nvSpPr>
          <p:cNvPr id="19" name="文本框 18"/>
          <p:cNvSpPr txBox="1"/>
          <p:nvPr userDrawn="1"/>
        </p:nvSpPr>
        <p:spPr>
          <a:xfrm>
            <a:off x="1173480" y="419735"/>
            <a:ext cx="1351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 spc="500">
                <a:solidFill>
                  <a:schemeClr val="accent3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七巧科技</a:t>
            </a:r>
            <a:endParaRPr lang="zh-CN" altLang="en-US" b="1" spc="500">
              <a:solidFill>
                <a:schemeClr val="accent3"/>
              </a:solidFill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11" name="图片 10" descr="logo (2)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1320" y="275590"/>
            <a:ext cx="639445" cy="655955"/>
          </a:xfrm>
          <a:prstGeom prst="rect">
            <a:avLst/>
          </a:prstGeom>
        </p:spPr>
      </p:pic>
      <p:sp>
        <p:nvSpPr>
          <p:cNvPr id="12" name="文本框 11"/>
          <p:cNvSpPr txBox="1"/>
          <p:nvPr userDrawn="1"/>
        </p:nvSpPr>
        <p:spPr>
          <a:xfrm>
            <a:off x="1173480" y="419735"/>
            <a:ext cx="1351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 spc="500">
                <a:solidFill>
                  <a:schemeClr val="accent3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七巧科技</a:t>
            </a:r>
            <a:endParaRPr lang="zh-CN" altLang="en-US" b="1" spc="500">
              <a:solidFill>
                <a:schemeClr val="accent3"/>
              </a:solidFill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rgbClr val="B18C6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18650" y="4138071"/>
            <a:ext cx="4814024" cy="769798"/>
          </a:xfrm>
          <a:prstGeom prst="rect">
            <a:avLst/>
          </a:prstGeom>
          <a:noFill/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6594" y="1660391"/>
            <a:ext cx="687532" cy="78387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3424" y="2180113"/>
            <a:ext cx="1052659" cy="180341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176499" y="4424084"/>
            <a:ext cx="1000533" cy="116992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8756" y="1042598"/>
            <a:ext cx="1327163" cy="116992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0793" y="5875437"/>
            <a:ext cx="1327163" cy="1169926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330" y="2215343"/>
            <a:ext cx="586763" cy="517246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95488" y="3477584"/>
            <a:ext cx="5153025" cy="767390"/>
          </a:xfrm>
        </p:spPr>
        <p:txBody>
          <a:bodyPr anchor="t" anchorCtr="0">
            <a:normAutofit/>
          </a:bodyPr>
          <a:lstStyle>
            <a:lvl1pPr algn="ctr">
              <a:defRPr sz="4000" b="1">
                <a:solidFill>
                  <a:schemeClr val="accent3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56034" y="1854200"/>
            <a:ext cx="3834000" cy="432117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950" y="1854200"/>
            <a:ext cx="3834000" cy="432117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56100" y="334800"/>
            <a:ext cx="7830000" cy="136800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56035" y="1854298"/>
            <a:ext cx="3834000" cy="72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56034" y="2716271"/>
            <a:ext cx="3834000" cy="34560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6823" y="1854298"/>
            <a:ext cx="3834000" cy="72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6820" y="2716271"/>
            <a:ext cx="3834001" cy="34560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56100" y="334800"/>
            <a:ext cx="3132000" cy="1620000"/>
          </a:xfrm>
        </p:spPr>
        <p:txBody>
          <a:bodyPr anchor="t" anchorCtr="0">
            <a:normAutofit/>
          </a:bodyPr>
          <a:lstStyle>
            <a:lvl1pPr>
              <a:defRPr sz="4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3895144" y="334800"/>
            <a:ext cx="4590000" cy="583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6100" y="2111473"/>
            <a:ext cx="3132000" cy="4053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346932" y="333375"/>
            <a:ext cx="1134000" cy="5832000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56100" y="334800"/>
            <a:ext cx="6588000" cy="5832000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56035" y="333375"/>
            <a:ext cx="7830000" cy="583247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/>
          <p:cNvSpPr/>
          <p:nvPr/>
        </p:nvSpPr>
        <p:spPr>
          <a:xfrm>
            <a:off x="863441" y="471805"/>
            <a:ext cx="1048226" cy="1397635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89044" y="0"/>
            <a:ext cx="1554956" cy="172466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4828540"/>
            <a:ext cx="1446371" cy="204500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639" y="2540635"/>
            <a:ext cx="3234214" cy="116522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04791" y="3817871"/>
            <a:ext cx="953497" cy="116992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675" y="5926919"/>
            <a:ext cx="586763" cy="51724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7956" y="697230"/>
            <a:ext cx="806768" cy="7112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0" t="44680" r="11450"/>
          <a:stretch>
            <a:fillRect/>
          </a:stretch>
        </p:blipFill>
        <p:spPr>
          <a:xfrm>
            <a:off x="403384" y="1763395"/>
            <a:ext cx="3733324" cy="510222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671" y="4104640"/>
            <a:ext cx="1096328" cy="966470"/>
          </a:xfrm>
          <a:prstGeom prst="rect">
            <a:avLst/>
          </a:prstGeom>
        </p:spPr>
      </p:pic>
      <p:sp>
        <p:nvSpPr>
          <p:cNvPr id="15" name="等腰三角形 14"/>
          <p:cNvSpPr/>
          <p:nvPr/>
        </p:nvSpPr>
        <p:spPr>
          <a:xfrm rot="7200000">
            <a:off x="1768316" y="1424940"/>
            <a:ext cx="209550" cy="27940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31669" y="3642774"/>
            <a:ext cx="3630590" cy="567079"/>
          </a:xfrm>
        </p:spPr>
        <p:txBody>
          <a:bodyPr bIns="0" anchor="b" anchorCtr="0">
            <a:normAutofit/>
          </a:bodyPr>
          <a:lstStyle>
            <a:lvl1pPr algn="l">
              <a:defRPr sz="2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9" name="文本占位符 18"/>
          <p:cNvSpPr>
            <a:spLocks noGrp="1"/>
          </p:cNvSpPr>
          <p:nvPr>
            <p:ph type="body" sz="quarter" idx="14"/>
          </p:nvPr>
        </p:nvSpPr>
        <p:spPr>
          <a:xfrm>
            <a:off x="4631157" y="4273130"/>
            <a:ext cx="3630590" cy="398314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3.xml"/><Relationship Id="rId13" Type="http://schemas.openxmlformats.org/officeDocument/2006/relationships/tags" Target="../tags/tag2.xml"/><Relationship Id="rId12" Type="http://schemas.openxmlformats.org/officeDocument/2006/relationships/tags" Target="../tags/tag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57000" y="333375"/>
            <a:ext cx="7830000" cy="1366838"/>
          </a:xfrm>
          <a:prstGeom prst="rect">
            <a:avLst/>
          </a:prstGeom>
        </p:spPr>
        <p:txBody>
          <a:bodyPr vert="horz" lIns="91440" tIns="45720" rIns="91440" bIns="46800" rtlCol="0" anchor="t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57000" y="1854000"/>
            <a:ext cx="7830000" cy="4320000"/>
          </a:xfrm>
          <a:prstGeom prst="rect">
            <a:avLst/>
          </a:prstGeom>
        </p:spPr>
        <p:txBody>
          <a:bodyPr vert="horz" lIns="91440" tIns="45720" rIns="91440" bIns="46800" rtlCol="0" anchor="t" anchorCtr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59807" y="6349833"/>
            <a:ext cx="2025000" cy="316800"/>
          </a:xfrm>
          <a:prstGeom prst="rect">
            <a:avLst/>
          </a:prstGeom>
        </p:spPr>
        <p:txBody>
          <a:bodyPr vert="horz" lIns="91440" tIns="45720" rIns="91440" bIns="46800" rtlCol="0" anchor="t" anchorCtr="0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87000" y="6349833"/>
            <a:ext cx="2970000" cy="316800"/>
          </a:xfrm>
          <a:prstGeom prst="rect">
            <a:avLst/>
          </a:prstGeom>
        </p:spPr>
        <p:txBody>
          <a:bodyPr vert="horz" lIns="91440" tIns="45720" rIns="91440" bIns="46800" rtlCol="0" anchor="t" anchorCtr="0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49833"/>
            <a:ext cx="2025000" cy="316800"/>
          </a:xfrm>
          <a:prstGeom prst="rect">
            <a:avLst/>
          </a:prstGeom>
        </p:spPr>
        <p:txBody>
          <a:bodyPr vert="horz" lIns="91440" tIns="45720" rIns="91440" bIns="46800" rtlCol="0" anchor="t" anchorCtr="0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1.v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6.xml"/><Relationship Id="rId5" Type="http://schemas.openxmlformats.org/officeDocument/2006/relationships/image" Target="../media/image17.emf"/><Relationship Id="rId4" Type="http://schemas.openxmlformats.org/officeDocument/2006/relationships/oleObject" Target="../embeddings/oleObject3.bin"/><Relationship Id="rId3" Type="http://schemas.openxmlformats.org/officeDocument/2006/relationships/oleObject" Target="../embeddings/oleObject2.bin"/><Relationship Id="rId2" Type="http://schemas.openxmlformats.org/officeDocument/2006/relationships/image" Target="../media/image16.emf"/><Relationship Id="rId1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7.xml"/><Relationship Id="rId4" Type="http://schemas.openxmlformats.org/officeDocument/2006/relationships/image" Target="../media/image21.emf"/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文本框 2054"/>
          <p:cNvSpPr txBox="1"/>
          <p:nvPr/>
        </p:nvSpPr>
        <p:spPr>
          <a:xfrm>
            <a:off x="2568575" y="2141855"/>
            <a:ext cx="4498340" cy="9220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zh-CN" altLang="en-US" sz="5400" b="1" spc="1000" dirty="0">
                <a:solidFill>
                  <a:schemeClr val="accent2">
                    <a:lumMod val="50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第十四节课</a:t>
            </a:r>
            <a:endParaRPr lang="zh-CN" altLang="en-US" sz="5400" b="1" spc="1000" dirty="0">
              <a:solidFill>
                <a:schemeClr val="accent2">
                  <a:lumMod val="50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943860" y="3364230"/>
            <a:ext cx="3856990" cy="9220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zh-CN" altLang="en-US" sz="5400" b="1" spc="1000" dirty="0">
                <a:solidFill>
                  <a:srgbClr val="FF0000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举一反三</a:t>
            </a:r>
            <a:endParaRPr lang="zh-CN" altLang="en-US" sz="5400" b="1" spc="1000" dirty="0">
              <a:solidFill>
                <a:srgbClr val="FF0000"/>
              </a:solidFill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2570" y="1031875"/>
            <a:ext cx="8659495" cy="553275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6" name="对象 5"/>
          <p:cNvGraphicFramePr/>
          <p:nvPr/>
        </p:nvGraphicFramePr>
        <p:xfrm>
          <a:off x="4137025" y="2985770"/>
          <a:ext cx="869315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1" imgW="30135195" imgH="31119445" progId="Photoshop.Image.13">
                  <p:embed/>
                </p:oleObj>
              </mc:Choice>
              <mc:Fallback>
                <p:oleObj name="" r:id="rId1" imgW="30135195" imgH="31119445" progId="Photoshop.Image.13">
                  <p:embed/>
                  <p:pic>
                    <p:nvPicPr>
                      <p:cNvPr id="0" name="图片 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137025" y="2985770"/>
                        <a:ext cx="869315" cy="885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/>
          <p:nvPr/>
        </p:nvGraphicFramePr>
        <p:xfrm>
          <a:off x="2007235" y="942975"/>
          <a:ext cx="4697095" cy="47866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" r:id="rId3" imgW="30135195" imgH="31119445" progId="Photoshop.Image.13">
                  <p:embed/>
                </p:oleObj>
              </mc:Choice>
              <mc:Fallback>
                <p:oleObj name="" r:id="rId3" imgW="30135195" imgH="31119445" progId="Photoshop.Image.13">
                  <p:embed/>
                  <p:pic>
                    <p:nvPicPr>
                      <p:cNvPr id="0" name="图片 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007235" y="942975"/>
                        <a:ext cx="4697095" cy="47866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/>
          <p:cNvGraphicFramePr/>
          <p:nvPr/>
        </p:nvGraphicFramePr>
        <p:xfrm>
          <a:off x="894080" y="6007735"/>
          <a:ext cx="7237095" cy="4260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" name="" r:id="rId4" imgW="43821350" imgH="1838960" progId="Photoshop.Image.13">
                  <p:embed/>
                </p:oleObj>
              </mc:Choice>
              <mc:Fallback>
                <p:oleObj name="" r:id="rId4" imgW="43821350" imgH="1838960" progId="Photoshop.Image.13">
                  <p:embed/>
                  <p:pic>
                    <p:nvPicPr>
                      <p:cNvPr id="0" name="图片 12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94080" y="6007735"/>
                        <a:ext cx="7237095" cy="4260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6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/>
        </p:nvSpPr>
        <p:spPr>
          <a:xfrm>
            <a:off x="3439795" y="829310"/>
            <a:ext cx="193992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zh-CN" altLang="en-US" sz="2800" b="1" spc="500" dirty="0">
                <a:solidFill>
                  <a:srgbClr val="FF0000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课堂训练</a:t>
            </a:r>
            <a:endParaRPr lang="zh-CN" altLang="en-US" sz="2800" b="1" spc="500" dirty="0">
              <a:solidFill>
                <a:srgbClr val="FF0000"/>
              </a:solidFill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981200" y="1541145"/>
            <a:ext cx="4857750" cy="12725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 defTabSz="0">
              <a:lnSpc>
                <a:spcPct val="160000"/>
              </a:lnSpc>
              <a:tabLst>
                <a:tab pos="1295400" algn="l"/>
              </a:tabLst>
            </a:pPr>
            <a:r>
              <a:rPr lang="zh-CN" altLang="en-US" sz="2400" dirty="0">
                <a:solidFill>
                  <a:schemeClr val="tx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让学生进行“举一反三”实践练习：</a:t>
            </a:r>
            <a:endParaRPr lang="zh-CN" altLang="en-US" sz="2400" dirty="0">
              <a:solidFill>
                <a:schemeClr val="tx2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ctr" defTabSz="0">
              <a:lnSpc>
                <a:spcPct val="160000"/>
              </a:lnSpc>
              <a:tabLst>
                <a:tab pos="1295400" algn="l"/>
              </a:tabLst>
            </a:pPr>
            <a:r>
              <a:rPr lang="en-US" altLang="zh-CN" sz="2400" dirty="0">
                <a:solidFill>
                  <a:schemeClr val="tx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T→</a:t>
            </a:r>
            <a:r>
              <a:rPr lang="zh-CN" altLang="en-US" sz="2400" dirty="0">
                <a:solidFill>
                  <a:schemeClr val="tx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下</a:t>
            </a:r>
            <a:r>
              <a:rPr lang="en-US" altLang="zh-CN" sz="2400" dirty="0">
                <a:solidFill>
                  <a:schemeClr val="tx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→</a:t>
            </a:r>
            <a:r>
              <a:rPr lang="zh-CN" altLang="en-US" sz="2400" dirty="0">
                <a:solidFill>
                  <a:schemeClr val="tx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上</a:t>
            </a:r>
            <a:r>
              <a:rPr lang="en-US" altLang="zh-CN" sz="2400" dirty="0">
                <a:solidFill>
                  <a:schemeClr val="tx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→</a:t>
            </a:r>
            <a:r>
              <a:rPr lang="zh-CN" altLang="en-US" sz="2400" dirty="0">
                <a:solidFill>
                  <a:schemeClr val="tx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锤子</a:t>
            </a:r>
            <a:endParaRPr lang="zh-CN" altLang="en-US" sz="2400" dirty="0">
              <a:solidFill>
                <a:schemeClr val="tx2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6150" name="图片 614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4143" y="3309620"/>
            <a:ext cx="1231900" cy="18557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51" name="图片 61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6168" y="3309620"/>
            <a:ext cx="1158875" cy="17462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52" name="图片 615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1218" y="3381058"/>
            <a:ext cx="1797050" cy="1584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53" name="右箭头 6152"/>
          <p:cNvSpPr/>
          <p:nvPr/>
        </p:nvSpPr>
        <p:spPr>
          <a:xfrm>
            <a:off x="1800543" y="4101783"/>
            <a:ext cx="792162" cy="431800"/>
          </a:xfrm>
          <a:prstGeom prst="rightArrow">
            <a:avLst>
              <a:gd name="adj1" fmla="val 35296"/>
              <a:gd name="adj2" fmla="val 45957"/>
            </a:avLst>
          </a:prstGeom>
          <a:solidFill>
            <a:srgbClr val="F40A3C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6154" name="右箭头 6153"/>
          <p:cNvSpPr/>
          <p:nvPr/>
        </p:nvSpPr>
        <p:spPr>
          <a:xfrm>
            <a:off x="4177030" y="4030345"/>
            <a:ext cx="792163" cy="431800"/>
          </a:xfrm>
          <a:prstGeom prst="rightArrow">
            <a:avLst>
              <a:gd name="adj1" fmla="val 35296"/>
              <a:gd name="adj2" fmla="val 45957"/>
            </a:avLst>
          </a:prstGeom>
          <a:solidFill>
            <a:srgbClr val="F40A3C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6155" name="右箭头 6154"/>
          <p:cNvSpPr/>
          <p:nvPr/>
        </p:nvSpPr>
        <p:spPr>
          <a:xfrm>
            <a:off x="6264593" y="3957320"/>
            <a:ext cx="792162" cy="431800"/>
          </a:xfrm>
          <a:prstGeom prst="rightArrow">
            <a:avLst>
              <a:gd name="adj1" fmla="val 35296"/>
              <a:gd name="adj2" fmla="val 45957"/>
            </a:avLst>
          </a:prstGeom>
          <a:solidFill>
            <a:srgbClr val="F40A3C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910" y="3309620"/>
            <a:ext cx="1631950" cy="181927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153" grpId="0" animBg="1"/>
      <p:bldP spid="6154" grpId="0" animBg="1"/>
      <p:bldP spid="615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/>
        </p:nvSpPr>
        <p:spPr>
          <a:xfrm>
            <a:off x="3490595" y="1169670"/>
            <a:ext cx="193992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zh-CN" altLang="en-US" sz="2800" b="1" spc="500" dirty="0">
                <a:solidFill>
                  <a:srgbClr val="FF0000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课外练习</a:t>
            </a:r>
            <a:endParaRPr lang="zh-CN" altLang="en-US" sz="2800" b="1" spc="500" dirty="0">
              <a:solidFill>
                <a:srgbClr val="FF0000"/>
              </a:solidFill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38835" y="2415540"/>
            <a:ext cx="7941310" cy="16414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algn="l" fontAlgn="auto">
              <a:lnSpc>
                <a:spcPct val="140000"/>
              </a:lnSpc>
            </a:pPr>
            <a:r>
              <a:rPr lang="zh-CN" altLang="en-US" sz="36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sym typeface="+mn-ea"/>
              </a:rPr>
              <a:t>以“火箭”为起始图案，稍作变动，能变      化出街灯、舞女、飞机等图形。</a:t>
            </a:r>
            <a:endParaRPr lang="zh-CN" altLang="en-US" sz="36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543810" y="2696845"/>
            <a:ext cx="4985385" cy="11068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zh-CN" altLang="en-US" sz="6600" b="1" spc="2000" dirty="0">
                <a:solidFill>
                  <a:srgbClr val="FF0000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谢谢观赏</a:t>
            </a:r>
            <a:endParaRPr lang="zh-CN" altLang="en-US" sz="6600" b="1" spc="2000" dirty="0">
              <a:solidFill>
                <a:srgbClr val="FF0000"/>
              </a:solidFill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TAG_VERSION" val="1.0"/>
  <p:tag name="KSO_WM_TEMPLATE_CATEGORY" val="custom"/>
  <p:tag name="KSO_WM_TEMPLATE_INDEX" val="20189105"/>
</p:tagLst>
</file>

<file path=ppt/tags/tag2.xml><?xml version="1.0" encoding="utf-8"?>
<p:tagLst xmlns:p="http://schemas.openxmlformats.org/presentationml/2006/main">
  <p:tag name="KSO_WM_TAG_VERSION" val="1.0"/>
  <p:tag name="KSO_WM_TEMPLATE_CATEGORY" val="custom"/>
  <p:tag name="KSO_WM_TEMPLATE_INDEX" val="20189105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TEMPLATE_INDEX" val="20189105"/>
  <p:tag name="KSO_WM_TEMPLATE_CATEGORY" val="custom"/>
  <p:tag name="KSO_WM_TEMPLATE_THUMBS_INDEX" val="1、3、5、13、18、19、22、8、9、24、25、"/>
</p:tagLst>
</file>

<file path=ppt/tags/tag4.xml><?xml version="1.0" encoding="utf-8"?>
<p:tagLst xmlns:p="http://schemas.openxmlformats.org/presentationml/2006/main">
  <p:tag name="KSO_WM_TEMPLATE_THUMBS_INDEX" val="1、3、5、13、18、19、22、8、9、24、25、"/>
  <p:tag name="KSO_WM_SLIDE_ID" val="custom20189105_1"/>
  <p:tag name="KSO_WM_SLIDE_TYPE" val="title"/>
  <p:tag name="KSO_WM_SLIDE_SUBTYPE" val="pureTxt"/>
  <p:tag name="KSO_WM_SLIDE_ITEM_CNT" val="2"/>
  <p:tag name="KSO_WM_SLIDE_INDEX" val="1"/>
  <p:tag name="KSO_WM_TAG_VERSION" val="1.0"/>
  <p:tag name="KSO_WM_BEAUTIFY_FLAG" val="#wm#"/>
  <p:tag name="KSO_WM_TEMPLATE_CATEGORY" val="custom"/>
  <p:tag name="KSO_WM_TEMPLATE_INDEX" val="20189105"/>
  <p:tag name="KSO_WM_SLIDE_LAYOUT" val="a_b"/>
  <p:tag name="KSO_WM_SLIDE_LAYOUT_CNT" val="1_1"/>
</p:tagLst>
</file>

<file path=ppt/tags/tag5.xml><?xml version="1.0" encoding="utf-8"?>
<p:tagLst xmlns:p="http://schemas.openxmlformats.org/presentationml/2006/main">
  <p:tag name="KSO_WM_BEAUTIFY_FLAG" val="#wm#"/>
  <p:tag name="KSO_WM_TEMPLATE_CATEGORY" val="custom"/>
  <p:tag name="KSO_WM_TEMPLATE_INDEX" val="20189105"/>
</p:tagLst>
</file>

<file path=ppt/tags/tag6.xml><?xml version="1.0" encoding="utf-8"?>
<p:tagLst xmlns:p="http://schemas.openxmlformats.org/presentationml/2006/main">
  <p:tag name="KSO_WM_BEAUTIFY_FLAG" val="#wm#"/>
  <p:tag name="KSO_WM_TEMPLATE_CATEGORY" val="custom"/>
  <p:tag name="KSO_WM_TEMPLATE_INDEX" val="20189105"/>
</p:tagLst>
</file>

<file path=ppt/tags/tag7.xml><?xml version="1.0" encoding="utf-8"?>
<p:tagLst xmlns:p="http://schemas.openxmlformats.org/presentationml/2006/main">
  <p:tag name="KSO_WM_BEAUTIFY_FLAG" val="#wm#"/>
  <p:tag name="KSO_WM_TEMPLATE_CATEGORY" val="custom"/>
  <p:tag name="KSO_WM_TEMPLATE_INDEX" val="20189105"/>
</p:tagLst>
</file>

<file path=ppt/tags/tag8.xml><?xml version="1.0" encoding="utf-8"?>
<p:tagLst xmlns:p="http://schemas.openxmlformats.org/presentationml/2006/main">
  <p:tag name="KSO_WM_BEAUTIFY_FLAG" val="#wm#"/>
  <p:tag name="KSO_WM_TEMPLATE_CATEGORY" val="custom"/>
  <p:tag name="KSO_WM_TEMPLATE_INDEX" val="20189105"/>
</p:tagLst>
</file>

<file path=ppt/tags/tag9.xml><?xml version="1.0" encoding="utf-8"?>
<p:tagLst xmlns:p="http://schemas.openxmlformats.org/presentationml/2006/main">
  <p:tag name="KSO_WM_TEMPLATE_THUMBS_INDEX" val="1、3、5、13、18、19、22、8、9、24、25、"/>
  <p:tag name="KSO_WM_SLIDE_ID" val="custom20189105_1"/>
  <p:tag name="KSO_WM_SLIDE_TYPE" val="title"/>
  <p:tag name="KSO_WM_SLIDE_SUBTYPE" val="pureTxt"/>
  <p:tag name="KSO_WM_SLIDE_ITEM_CNT" val="2"/>
  <p:tag name="KSO_WM_SLIDE_INDEX" val="1"/>
  <p:tag name="KSO_WM_TAG_VERSION" val="1.0"/>
  <p:tag name="KSO_WM_BEAUTIFY_FLAG" val="#wm#"/>
  <p:tag name="KSO_WM_TEMPLATE_CATEGORY" val="custom"/>
  <p:tag name="KSO_WM_TEMPLATE_INDEX" val="20189105"/>
  <p:tag name="KSO_WM_SLIDE_LAYOUT" val="a_b"/>
  <p:tag name="KSO_WM_SLIDE_LAYOUT_CNT" val="1_1"/>
</p:tagLst>
</file>

<file path=ppt/theme/theme1.xml><?xml version="1.0" encoding="utf-8"?>
<a:theme xmlns:a="http://schemas.openxmlformats.org/drawingml/2006/main" name="Office 主题​​">
  <a:themeElements>
    <a:clrScheme name="自定义 12">
      <a:dk1>
        <a:srgbClr val="000000"/>
      </a:dk1>
      <a:lt1>
        <a:srgbClr val="FFFFFF"/>
      </a:lt1>
      <a:dk2>
        <a:srgbClr val="FFDD9B"/>
      </a:dk2>
      <a:lt2>
        <a:srgbClr val="FFFFFF"/>
      </a:lt2>
      <a:accent1>
        <a:srgbClr val="FFDD9B"/>
      </a:accent1>
      <a:accent2>
        <a:srgbClr val="F1C499"/>
      </a:accent2>
      <a:accent3>
        <a:srgbClr val="E48734"/>
      </a:accent3>
      <a:accent4>
        <a:srgbClr val="FFCF72"/>
      </a:accent4>
      <a:accent5>
        <a:srgbClr val="D1EB9D"/>
      </a:accent5>
      <a:accent6>
        <a:srgbClr val="A6A6A6"/>
      </a:accent6>
      <a:hlink>
        <a:srgbClr val="0563C1"/>
      </a:hlink>
      <a:folHlink>
        <a:srgbClr val="954D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83</Words>
  <Application>WPS 演示</Application>
  <PresentationFormat>宽屏</PresentationFormat>
  <Paragraphs>15</Paragraphs>
  <Slides>6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6</vt:i4>
      </vt:variant>
    </vt:vector>
  </HeadingPairs>
  <TitlesOfParts>
    <vt:vector size="17" baseType="lpstr">
      <vt:lpstr>Arial</vt:lpstr>
      <vt:lpstr>宋体</vt:lpstr>
      <vt:lpstr>Wingdings</vt:lpstr>
      <vt:lpstr>微软雅黑</vt:lpstr>
      <vt:lpstr>Arial Unicode MS</vt:lpstr>
      <vt:lpstr>黑体</vt:lpstr>
      <vt:lpstr>Calibri</vt:lpstr>
      <vt:lpstr>Office 主题​​</vt:lpstr>
      <vt:lpstr>Photoshop.Image.13</vt:lpstr>
      <vt:lpstr>Photoshop.Image.13</vt:lpstr>
      <vt:lpstr>Photoshop.Image.13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Kingsoft</dc:creator>
  <cp:lastModifiedBy>从来不撩妹@</cp:lastModifiedBy>
  <cp:revision>25</cp:revision>
  <dcterms:created xsi:type="dcterms:W3CDTF">2018-08-03T09:00:00Z</dcterms:created>
  <dcterms:modified xsi:type="dcterms:W3CDTF">2018-09-26T01:34:07Z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2052-10.1.0.7520</vt:lpwstr>
  </property>
</Properties>
</file>