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86" r:id="rId7"/>
    <p:sldId id="288" r:id="rId8"/>
    <p:sldId id="268" r:id="rId9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16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21.e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568575" y="2141855"/>
            <a:ext cx="44983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第十四节课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3860" y="3364230"/>
            <a:ext cx="385699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举一反三</a:t>
            </a:r>
            <a:endParaRPr lang="zh-CN" altLang="en-US" sz="54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031875"/>
            <a:ext cx="8659495" cy="55327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对象 5"/>
          <p:cNvGraphicFramePr/>
          <p:nvPr/>
        </p:nvGraphicFramePr>
        <p:xfrm>
          <a:off x="4137025" y="2985770"/>
          <a:ext cx="86931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30135195" imgH="31119445" progId="Photoshop.Image.13">
                  <p:embed/>
                </p:oleObj>
              </mc:Choice>
              <mc:Fallback>
                <p:oleObj name="" r:id="rId1" imgW="30135195" imgH="31119445" progId="Photoshop.Image.1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37025" y="2985770"/>
                        <a:ext cx="86931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2007235" y="942975"/>
          <a:ext cx="4697095" cy="478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30135195" imgH="31119445" progId="Photoshop.Image.13">
                  <p:embed/>
                </p:oleObj>
              </mc:Choice>
              <mc:Fallback>
                <p:oleObj name="" r:id="rId3" imgW="30135195" imgH="31119445" progId="Photoshop.Image.1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07235" y="942975"/>
                        <a:ext cx="4697095" cy="4786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894080" y="6007735"/>
          <a:ext cx="7237095" cy="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4" imgW="43821350" imgH="1838960" progId="Photoshop.Image.13">
                  <p:embed/>
                </p:oleObj>
              </mc:Choice>
              <mc:Fallback>
                <p:oleObj name="" r:id="rId4" imgW="43821350" imgH="1838960" progId="Photoshop.Image.13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080" y="6007735"/>
                        <a:ext cx="7237095" cy="42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439795" y="829310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课堂训练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81200" y="1541145"/>
            <a:ext cx="485775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0">
              <a:lnSpc>
                <a:spcPct val="160000"/>
              </a:lnSpc>
              <a:tabLst>
                <a:tab pos="1295400" algn="l"/>
              </a:tabLst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让学生进行“举一反三”实践练习：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defTabSz="0">
              <a:lnSpc>
                <a:spcPct val="160000"/>
              </a:lnSpc>
              <a:tabLst>
                <a:tab pos="1295400" algn="l"/>
              </a:tabLst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T→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锤子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150" name="图片 61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4143" y="3309620"/>
            <a:ext cx="1231900" cy="185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168" y="3309620"/>
            <a:ext cx="1158875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218" y="3381058"/>
            <a:ext cx="179705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右箭头 6152"/>
          <p:cNvSpPr/>
          <p:nvPr/>
        </p:nvSpPr>
        <p:spPr>
          <a:xfrm>
            <a:off x="1800543" y="4101783"/>
            <a:ext cx="792162" cy="431800"/>
          </a:xfrm>
          <a:prstGeom prst="rightArrow">
            <a:avLst>
              <a:gd name="adj1" fmla="val 35296"/>
              <a:gd name="adj2" fmla="val 45957"/>
            </a:avLst>
          </a:prstGeom>
          <a:solidFill>
            <a:srgbClr val="F40A3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4" name="右箭头 6153"/>
          <p:cNvSpPr/>
          <p:nvPr/>
        </p:nvSpPr>
        <p:spPr>
          <a:xfrm>
            <a:off x="4177030" y="4030345"/>
            <a:ext cx="792163" cy="431800"/>
          </a:xfrm>
          <a:prstGeom prst="rightArrow">
            <a:avLst>
              <a:gd name="adj1" fmla="val 35296"/>
              <a:gd name="adj2" fmla="val 45957"/>
            </a:avLst>
          </a:prstGeom>
          <a:solidFill>
            <a:srgbClr val="F40A3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55" name="右箭头 6154"/>
          <p:cNvSpPr/>
          <p:nvPr/>
        </p:nvSpPr>
        <p:spPr>
          <a:xfrm>
            <a:off x="6264593" y="3957320"/>
            <a:ext cx="792162" cy="431800"/>
          </a:xfrm>
          <a:prstGeom prst="rightArrow">
            <a:avLst>
              <a:gd name="adj1" fmla="val 35296"/>
              <a:gd name="adj2" fmla="val 45957"/>
            </a:avLst>
          </a:prstGeom>
          <a:solidFill>
            <a:srgbClr val="F40A3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" y="3309620"/>
            <a:ext cx="1631950" cy="1819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490595" y="1169670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课外练习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835" y="2415540"/>
            <a:ext cx="794131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40000"/>
              </a:lnSpc>
            </a:pPr>
            <a:r>
              <a:rPr lang="zh-CN" alt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+mn-ea"/>
              </a:rPr>
              <a:t>以“火箭”为起始图案，稍作变动，能变      化出街灯、舞女、飞机等图形。</a:t>
            </a:r>
            <a:endParaRPr lang="zh-CN" altLang="en-US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WPS 演示</Application>
  <PresentationFormat>宽屏</PresentationFormat>
  <Paragraphs>15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Office 主题​​</vt:lpstr>
      <vt:lpstr>Photoshop.Image.13</vt:lpstr>
      <vt:lpstr>Photoshop.Image.13</vt:lpstr>
      <vt:lpstr>Photoshop.Image.13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25</cp:revision>
  <dcterms:created xsi:type="dcterms:W3CDTF">2018-08-03T09:00:00Z</dcterms:created>
  <dcterms:modified xsi:type="dcterms:W3CDTF">2018-09-26T01:34:07Z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