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69" r:id="rId7"/>
    <p:sldId id="270" r:id="rId8"/>
    <p:sldId id="271" r:id="rId9"/>
    <p:sldId id="272" r:id="rId10"/>
    <p:sldId id="275" r:id="rId11"/>
    <p:sldId id="268" r:id="rId12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609"/>
    <a:srgbClr val="F5C852"/>
    <a:srgbClr val="FC6C0B"/>
    <a:srgbClr val="0273A6"/>
    <a:srgbClr val="F4323D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4" Type="http://schemas.openxmlformats.org/officeDocument/2006/relationships/image" Target="../media/image16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15.emf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4" Type="http://schemas.openxmlformats.org/officeDocument/2006/relationships/image" Target="../media/image18.emf"/><Relationship Id="rId3" Type="http://schemas.openxmlformats.org/officeDocument/2006/relationships/oleObject" Target="../embeddings/oleObject4.bin"/><Relationship Id="rId2" Type="http://schemas.openxmlformats.org/officeDocument/2006/relationships/image" Target="../media/image17.wmf"/><Relationship Id="rId1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3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7.xml"/><Relationship Id="rId4" Type="http://schemas.openxmlformats.org/officeDocument/2006/relationships/image" Target="../media/image20.emf"/><Relationship Id="rId3" Type="http://schemas.openxmlformats.org/officeDocument/2006/relationships/oleObject" Target="../embeddings/oleObject6.bin"/><Relationship Id="rId2" Type="http://schemas.openxmlformats.org/officeDocument/2006/relationships/image" Target="../media/image19.wmf"/><Relationship Id="rId1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4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.xml"/><Relationship Id="rId4" Type="http://schemas.openxmlformats.org/officeDocument/2006/relationships/image" Target="../media/image22.wmf"/><Relationship Id="rId3" Type="http://schemas.openxmlformats.org/officeDocument/2006/relationships/oleObject" Target="../embeddings/oleObject8.bin"/><Relationship Id="rId2" Type="http://schemas.openxmlformats.org/officeDocument/2006/relationships/image" Target="../media/image21.emf"/><Relationship Id="rId1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5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9.xml"/><Relationship Id="rId4" Type="http://schemas.openxmlformats.org/officeDocument/2006/relationships/image" Target="../media/image24.emf"/><Relationship Id="rId3" Type="http://schemas.openxmlformats.org/officeDocument/2006/relationships/oleObject" Target="../embeddings/oleObject10.bin"/><Relationship Id="rId2" Type="http://schemas.openxmlformats.org/officeDocument/2006/relationships/image" Target="../media/image23.wmf"/><Relationship Id="rId1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6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.xml"/><Relationship Id="rId4" Type="http://schemas.openxmlformats.org/officeDocument/2006/relationships/image" Target="../media/image26.emf"/><Relationship Id="rId3" Type="http://schemas.openxmlformats.org/officeDocument/2006/relationships/oleObject" Target="../embeddings/oleObject12.bin"/><Relationship Id="rId2" Type="http://schemas.openxmlformats.org/officeDocument/2006/relationships/image" Target="../media/image25.wmf"/><Relationship Id="rId1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1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968625" y="2141855"/>
            <a:ext cx="363918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第七节课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43785" y="3483610"/>
            <a:ext cx="488886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按题拼图</a:t>
            </a:r>
            <a:r>
              <a:rPr lang="en-US" altLang="zh-CN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动物</a:t>
            </a:r>
            <a:endParaRPr lang="zh-CN" altLang="en-US" sz="40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4046220" y="1328420"/>
          <a:ext cx="4445000" cy="3726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16439515" imgH="13735685" progId="Photoshop.Image.13">
                  <p:embed/>
                </p:oleObj>
              </mc:Choice>
              <mc:Fallback>
                <p:oleObj name="" r:id="rId1" imgW="16439515" imgH="137356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046220" y="1328420"/>
                        <a:ext cx="4445000" cy="37261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内容占位符 4100"/>
          <p:cNvGraphicFramePr/>
          <p:nvPr>
            <p:ph sz="half" idx="1"/>
          </p:nvPr>
        </p:nvGraphicFramePr>
        <p:xfrm>
          <a:off x="459740" y="1484313"/>
          <a:ext cx="4038600" cy="331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3" imgW="4162425" imgH="3413125" progId="Flash.Movie">
                  <p:embed/>
                </p:oleObj>
              </mc:Choice>
              <mc:Fallback>
                <p:oleObj name="" r:id="rId3" imgW="4162425" imgH="3413125" progId="Flash.Movi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9740" y="1484313"/>
                        <a:ext cx="4038600" cy="33115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内容占位符 1"/>
          <p:cNvGraphicFramePr/>
          <p:nvPr>
            <p:ph sz="half" idx="1"/>
          </p:nvPr>
        </p:nvGraphicFramePr>
        <p:xfrm>
          <a:off x="1033463" y="1464310"/>
          <a:ext cx="3073400" cy="416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3073400" imgH="4168775" progId="Flash.Movie">
                  <p:embed/>
                </p:oleObj>
              </mc:Choice>
              <mc:Fallback>
                <p:oleObj name="" r:id="rId1" imgW="3073400" imgH="4168775" progId="Flash.Movi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33463" y="1464310"/>
                        <a:ext cx="3073400" cy="41687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/>
          <p:nvPr/>
        </p:nvGraphicFramePr>
        <p:xfrm>
          <a:off x="4691380" y="1245870"/>
          <a:ext cx="3714750" cy="4605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3" imgW="12791440" imgH="15564485" progId="Photoshop.Image.13">
                  <p:embed/>
                </p:oleObj>
              </mc:Choice>
              <mc:Fallback>
                <p:oleObj name="" r:id="rId3" imgW="12791440" imgH="15564485" progId="Photoshop.Image.13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91380" y="1245870"/>
                        <a:ext cx="3714750" cy="46056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6155" name="内容占位符 6154"/>
          <p:cNvGraphicFramePr>
            <a:graphicFrameLocks noGrp="1"/>
          </p:cNvGraphicFramePr>
          <p:nvPr>
            <p:ph sz="half" idx="1"/>
          </p:nvPr>
        </p:nvGraphicFramePr>
        <p:xfrm>
          <a:off x="402908" y="2013903"/>
          <a:ext cx="4038600" cy="230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1" imgW="4140200" imgH="2362200" progId="Flash.Movie">
                  <p:embed/>
                </p:oleObj>
              </mc:Choice>
              <mc:Fallback>
                <p:oleObj name="" r:id="rId1" imgW="4140200" imgH="2362200" progId="Flash.Movie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02908" y="2013903"/>
                        <a:ext cx="4038600" cy="23034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对象 1"/>
          <p:cNvGraphicFramePr/>
          <p:nvPr/>
        </p:nvGraphicFramePr>
        <p:xfrm>
          <a:off x="4373880" y="1880870"/>
          <a:ext cx="4391660" cy="2569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3" imgW="16439515" imgH="9163685" progId="Photoshop.Image.13">
                  <p:embed/>
                </p:oleObj>
              </mc:Choice>
              <mc:Fallback>
                <p:oleObj name="" r:id="rId3" imgW="16439515" imgH="91636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73880" y="1880870"/>
                        <a:ext cx="4391660" cy="25698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4215765" y="1778000"/>
          <a:ext cx="4628515" cy="2649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21001355" imgH="11906885" progId="Photoshop.Image.13">
                  <p:embed/>
                </p:oleObj>
              </mc:Choice>
              <mc:Fallback>
                <p:oleObj name="" r:id="rId1" imgW="21001355" imgH="119068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215765" y="1778000"/>
                        <a:ext cx="4628515" cy="26498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内容占位符 7170"/>
          <p:cNvGraphicFramePr/>
          <p:nvPr>
            <p:ph sz="half" idx="1"/>
          </p:nvPr>
        </p:nvGraphicFramePr>
        <p:xfrm>
          <a:off x="323850" y="1989138"/>
          <a:ext cx="4038600" cy="237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3" imgW="5047615" imgH="2971800" progId="Flash.Movie">
                  <p:embed/>
                </p:oleObj>
              </mc:Choice>
              <mc:Fallback>
                <p:oleObj name="" r:id="rId3" imgW="5047615" imgH="2971800" progId="Flash.Movie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850" y="1989138"/>
                        <a:ext cx="4038600" cy="23780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6387" name="内容占位符 16386"/>
          <p:cNvGraphicFramePr/>
          <p:nvPr>
            <p:ph sz="half" idx="1"/>
          </p:nvPr>
        </p:nvGraphicFramePr>
        <p:xfrm>
          <a:off x="447040" y="2060575"/>
          <a:ext cx="3811588" cy="246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" r:id="rId1" imgW="4568825" imgH="2953385" progId="Flash.Movie">
                  <p:embed/>
                </p:oleObj>
              </mc:Choice>
              <mc:Fallback>
                <p:oleObj name="" r:id="rId1" imgW="4568825" imgH="2953385" progId="Flash.Movie">
                  <p:embed/>
                  <p:pic>
                    <p:nvPicPr>
                      <p:cNvPr id="0" name="图片 308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47040" y="2060575"/>
                        <a:ext cx="3811588" cy="2462213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对象 1"/>
          <p:cNvGraphicFramePr/>
          <p:nvPr/>
        </p:nvGraphicFramePr>
        <p:xfrm>
          <a:off x="4420870" y="2060575"/>
          <a:ext cx="4227830" cy="2581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3" imgW="19182715" imgH="11906885" progId="Photoshop.Image.13">
                  <p:embed/>
                </p:oleObj>
              </mc:Choice>
              <mc:Fallback>
                <p:oleObj name="" r:id="rId3" imgW="19182715" imgH="119068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20870" y="2060575"/>
                        <a:ext cx="4227830" cy="2581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5363" name="内容占位符 15362"/>
          <p:cNvGraphicFramePr/>
          <p:nvPr>
            <p:ph sz="half" idx="1"/>
          </p:nvPr>
        </p:nvGraphicFramePr>
        <p:xfrm>
          <a:off x="690563" y="1798003"/>
          <a:ext cx="3746500" cy="323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1" imgW="3961765" imgH="3422650" progId="Flash.Movie">
                  <p:embed/>
                </p:oleObj>
              </mc:Choice>
              <mc:Fallback>
                <p:oleObj name="" r:id="rId1" imgW="3961765" imgH="3422650" progId="Flash.Movie">
                  <p:embed/>
                  <p:pic>
                    <p:nvPicPr>
                      <p:cNvPr id="0" name="图片 308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90563" y="1798003"/>
                        <a:ext cx="3746500" cy="323691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对象 1"/>
          <p:cNvGraphicFramePr/>
          <p:nvPr/>
        </p:nvGraphicFramePr>
        <p:xfrm>
          <a:off x="4437380" y="1704340"/>
          <a:ext cx="4209415" cy="3555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3" imgW="16439515" imgH="13735685" progId="Photoshop.Image.13">
                  <p:embed/>
                </p:oleObj>
              </mc:Choice>
              <mc:Fallback>
                <p:oleObj name="" r:id="rId3" imgW="16439515" imgH="137356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37380" y="1704340"/>
                        <a:ext cx="4209415" cy="35553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320" y="1441450"/>
            <a:ext cx="2143125" cy="16668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32840" y="3275330"/>
            <a:ext cx="11741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b="1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北京鸭</a:t>
            </a:r>
            <a:endParaRPr lang="zh-CN" altLang="en-US" b="1" spc="500" dirty="0">
              <a:solidFill>
                <a:schemeClr val="bg1">
                  <a:lumMod val="6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490" y="1750695"/>
            <a:ext cx="2895600" cy="12001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019550" y="3275330"/>
            <a:ext cx="11741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b="1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丑小鸭</a:t>
            </a:r>
            <a:endParaRPr lang="zh-CN" altLang="en-US" b="1" spc="500" dirty="0">
              <a:solidFill>
                <a:schemeClr val="bg1">
                  <a:lumMod val="6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300" y="838200"/>
            <a:ext cx="2314575" cy="21621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146925" y="3275330"/>
            <a:ext cx="11741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b="1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长颈鸭</a:t>
            </a:r>
            <a:endParaRPr lang="zh-CN" altLang="en-US" b="1" spc="500" dirty="0">
              <a:solidFill>
                <a:schemeClr val="bg1">
                  <a:lumMod val="6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1860" y="3905250"/>
            <a:ext cx="1895475" cy="17811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820035" y="5918835"/>
            <a:ext cx="11741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b="1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野水鸭</a:t>
            </a:r>
            <a:endParaRPr lang="zh-CN" altLang="en-US" b="1" spc="500" dirty="0">
              <a:solidFill>
                <a:schemeClr val="bg1">
                  <a:lumMod val="6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6065" y="4034155"/>
            <a:ext cx="2552700" cy="15240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337300" y="5918835"/>
            <a:ext cx="11741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b="1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胖小鸭</a:t>
            </a:r>
            <a:endParaRPr lang="zh-CN" altLang="en-US" b="1" spc="500" dirty="0">
              <a:solidFill>
                <a:schemeClr val="bg1">
                  <a:lumMod val="6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WPS 演示</Application>
  <PresentationFormat>宽屏</PresentationFormat>
  <Paragraphs>16</Paragraphs>
  <Slides>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12</vt:i4>
      </vt:variant>
      <vt:variant>
        <vt:lpstr>幻灯片标题</vt:lpstr>
      </vt:variant>
      <vt:variant>
        <vt:i4>9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Arial Unicode MS</vt:lpstr>
      <vt:lpstr>黑体</vt:lpstr>
      <vt:lpstr>Calibri</vt:lpstr>
      <vt:lpstr>Office 主题​​</vt:lpstr>
      <vt:lpstr>Photoshop.Image.13</vt:lpstr>
      <vt:lpstr>Photoshop.Image.13</vt:lpstr>
      <vt:lpstr>Flash.Movie</vt:lpstr>
      <vt:lpstr>Photoshop.Image.13</vt:lpstr>
      <vt:lpstr>Flash.Movie</vt:lpstr>
      <vt:lpstr>Flash.Movie</vt:lpstr>
      <vt:lpstr>Photoshop.Image.13</vt:lpstr>
      <vt:lpstr>Flash.Movie</vt:lpstr>
      <vt:lpstr>Photoshop.Image.13</vt:lpstr>
      <vt:lpstr>Photoshop.Image.13</vt:lpstr>
      <vt:lpstr>Flash.Movie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12</cp:revision>
  <dcterms:created xsi:type="dcterms:W3CDTF">2018-08-03T09:00:00Z</dcterms:created>
  <dcterms:modified xsi:type="dcterms:W3CDTF">2018-09-26T05:44:15Z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