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9" r:id="rId6"/>
    <p:sldId id="269" r:id="rId7"/>
    <p:sldId id="270" r:id="rId8"/>
    <p:sldId id="271" r:id="rId9"/>
    <p:sldId id="272" r:id="rId10"/>
    <p:sldId id="275" r:id="rId11"/>
    <p:sldId id="268" r:id="rId12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609"/>
    <a:srgbClr val="F5C852"/>
    <a:srgbClr val="FC6C0B"/>
    <a:srgbClr val="0273A6"/>
    <a:srgbClr val="F4323D"/>
    <a:srgbClr val="2BD3C6"/>
    <a:srgbClr val="977DB0"/>
    <a:srgbClr val="B2DA21"/>
    <a:srgbClr val="FFC525"/>
    <a:srgbClr val="F7A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3910" y="-16510"/>
            <a:ext cx="1990090" cy="16516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" y="3542665"/>
            <a:ext cx="1446530" cy="14954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90230" y="2713990"/>
            <a:ext cx="953770" cy="9328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5419090"/>
            <a:ext cx="1734185" cy="11112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820" y="4516755"/>
            <a:ext cx="1420495" cy="9740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20" y="557530"/>
            <a:ext cx="2011045" cy="1344930"/>
          </a:xfrm>
          <a:prstGeom prst="rect">
            <a:avLst/>
          </a:prstGeom>
        </p:spPr>
      </p:pic>
      <p:pic>
        <p:nvPicPr>
          <p:cNvPr id="18" name="图片 17" descr="logo (2)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9" name="文本框 18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56035" y="333375"/>
            <a:ext cx="7830000" cy="58324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863441" y="471805"/>
            <a:ext cx="1048226" cy="139763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9044" y="0"/>
            <a:ext cx="1554956" cy="1724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828540"/>
            <a:ext cx="1446371" cy="204500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39" y="2540635"/>
            <a:ext cx="3234214" cy="11652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04791" y="3817871"/>
            <a:ext cx="953497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75" y="5926919"/>
            <a:ext cx="586763" cy="517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56" y="697230"/>
            <a:ext cx="806768" cy="7112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44680" r="11450"/>
          <a:stretch>
            <a:fillRect/>
          </a:stretch>
        </p:blipFill>
        <p:spPr>
          <a:xfrm>
            <a:off x="403384" y="1763395"/>
            <a:ext cx="3733324" cy="51022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71" y="4104640"/>
            <a:ext cx="1096328" cy="966470"/>
          </a:xfrm>
          <a:prstGeom prst="rect">
            <a:avLst/>
          </a:prstGeom>
        </p:spPr>
      </p:pic>
      <p:sp>
        <p:nvSpPr>
          <p:cNvPr id="15" name="等腰三角形 14"/>
          <p:cNvSpPr/>
          <p:nvPr/>
        </p:nvSpPr>
        <p:spPr>
          <a:xfrm rot="7200000">
            <a:off x="1768316" y="1424940"/>
            <a:ext cx="209550" cy="2794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1669" y="3642774"/>
            <a:ext cx="3630590" cy="567079"/>
          </a:xfrm>
        </p:spPr>
        <p:txBody>
          <a:bodyPr bIns="0" anchor="b" anchorCtr="0">
            <a:normAutofit/>
          </a:bodyPr>
          <a:lstStyle>
            <a:lvl1pPr algn="l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31157" y="4273130"/>
            <a:ext cx="3630590" cy="398314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片 10" descr="logo (2)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320" y="275590"/>
            <a:ext cx="639445" cy="65595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/>
        </p:nvSpPr>
        <p:spPr>
          <a:xfrm>
            <a:off x="1173480" y="419735"/>
            <a:ext cx="1351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 spc="500">
                <a:solidFill>
                  <a:schemeClr val="accent3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七巧科技</a:t>
            </a:r>
            <a:endParaRPr lang="zh-CN" altLang="en-US" b="1" spc="500">
              <a:solidFill>
                <a:schemeClr val="accent3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B18C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18650" y="4138071"/>
            <a:ext cx="4814024" cy="769798"/>
          </a:xfrm>
          <a:prstGeom prst="rect">
            <a:avLst/>
          </a:prstGeom>
          <a:noFill/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94" y="1660391"/>
            <a:ext cx="687532" cy="7838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24" y="2180113"/>
            <a:ext cx="1052659" cy="180341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6499" y="4424084"/>
            <a:ext cx="1000533" cy="11699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56" y="1042598"/>
            <a:ext cx="1327163" cy="11699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93" y="5875437"/>
            <a:ext cx="1327163" cy="11699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30" y="2215343"/>
            <a:ext cx="586763" cy="51724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5488" y="3477584"/>
            <a:ext cx="5153025" cy="767390"/>
          </a:xfrm>
        </p:spPr>
        <p:txBody>
          <a:bodyPr anchor="t" anchorCtr="0">
            <a:normAutofit/>
          </a:bodyPr>
          <a:lstStyle>
            <a:lvl1pPr algn="ctr">
              <a:defRPr sz="4000" b="1">
                <a:solidFill>
                  <a:schemeClr val="accent3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56034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950" y="1854200"/>
            <a:ext cx="3834000" cy="43211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7830000" cy="1368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56035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6034" y="2716271"/>
            <a:ext cx="3834000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823" y="1854298"/>
            <a:ext cx="3834000" cy="72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820" y="2716271"/>
            <a:ext cx="3834001" cy="34560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6100" y="334800"/>
            <a:ext cx="3132000" cy="16200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95144" y="334800"/>
            <a:ext cx="4590000" cy="583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6100" y="2111473"/>
            <a:ext cx="3132000" cy="4053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6932" y="333375"/>
            <a:ext cx="1134000" cy="5832000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56100" y="334800"/>
            <a:ext cx="6588000" cy="5832000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57000" y="333375"/>
            <a:ext cx="7830000" cy="1366838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57000" y="1854000"/>
            <a:ext cx="7830000" cy="43200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6800" rtlCol="0" anchor="t" anchorCtr="0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image" Target="../media/image16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5.emf"/><Relationship Id="rId1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image" Target="../media/image18.e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image" Target="../media/image20.e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19.wmf"/><Relationship Id="rId1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21.emf"/><Relationship Id="rId1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image" Target="../media/image24.e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23.wmf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.xml"/><Relationship Id="rId4" Type="http://schemas.openxmlformats.org/officeDocument/2006/relationships/image" Target="../media/image26.e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25.wmf"/><Relationship Id="rId1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文本框 2054"/>
          <p:cNvSpPr txBox="1"/>
          <p:nvPr/>
        </p:nvSpPr>
        <p:spPr>
          <a:xfrm>
            <a:off x="2968625" y="2141855"/>
            <a:ext cx="3639185" cy="922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5400" b="1" spc="1000" dirty="0">
                <a:solidFill>
                  <a:schemeClr val="accent2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第七节课</a:t>
            </a:r>
            <a:endParaRPr lang="zh-CN" altLang="en-US" sz="5400" b="1" spc="1000" dirty="0">
              <a:solidFill>
                <a:schemeClr val="accent2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43785" y="3483610"/>
            <a:ext cx="48888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按题拼图</a:t>
            </a:r>
            <a:r>
              <a:rPr lang="en-US" altLang="zh-CN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4000" b="1" spc="1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动物</a:t>
            </a:r>
            <a:endParaRPr lang="zh-CN" altLang="en-US" sz="4000" b="1" spc="1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4046220" y="1328420"/>
          <a:ext cx="4445000" cy="3726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16439515" imgH="13735685" progId="Photoshop.Image.13">
                  <p:embed/>
                </p:oleObj>
              </mc:Choice>
              <mc:Fallback>
                <p:oleObj name="" r:id="rId1" imgW="16439515" imgH="137356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46220" y="1328420"/>
                        <a:ext cx="4445000" cy="3726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内容占位符 4100"/>
          <p:cNvGraphicFramePr/>
          <p:nvPr>
            <p:ph sz="half" idx="1"/>
          </p:nvPr>
        </p:nvGraphicFramePr>
        <p:xfrm>
          <a:off x="459740" y="1484313"/>
          <a:ext cx="4038600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3" imgW="4162425" imgH="3413125" progId="Flash.Movie">
                  <p:embed/>
                </p:oleObj>
              </mc:Choice>
              <mc:Fallback>
                <p:oleObj name="" r:id="rId3" imgW="4162425" imgH="3413125" progId="Flash.Movie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9740" y="1484313"/>
                        <a:ext cx="4038600" cy="33115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内容占位符 1"/>
          <p:cNvGraphicFramePr/>
          <p:nvPr>
            <p:ph sz="half" idx="1"/>
          </p:nvPr>
        </p:nvGraphicFramePr>
        <p:xfrm>
          <a:off x="1033463" y="1464310"/>
          <a:ext cx="3073400" cy="416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" imgW="3073400" imgH="4168775" progId="Flash.Movie">
                  <p:embed/>
                </p:oleObj>
              </mc:Choice>
              <mc:Fallback>
                <p:oleObj name="" r:id="rId1" imgW="3073400" imgH="4168775" progId="Flash.Movie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33463" y="1464310"/>
                        <a:ext cx="3073400" cy="41687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/>
          <p:nvPr/>
        </p:nvGraphicFramePr>
        <p:xfrm>
          <a:off x="4691380" y="1245870"/>
          <a:ext cx="3714750" cy="4605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3" imgW="12791440" imgH="15564485" progId="Photoshop.Image.13">
                  <p:embed/>
                </p:oleObj>
              </mc:Choice>
              <mc:Fallback>
                <p:oleObj name="" r:id="rId3" imgW="12791440" imgH="15564485" progId="Photoshop.Image.13">
                  <p:embed/>
                  <p:pic>
                    <p:nvPicPr>
                      <p:cNvPr id="0" name="图片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1380" y="1245870"/>
                        <a:ext cx="3714750" cy="4605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55" name="内容占位符 6154"/>
          <p:cNvGraphicFramePr>
            <a:graphicFrameLocks noGrp="1"/>
          </p:cNvGraphicFramePr>
          <p:nvPr>
            <p:ph sz="half" idx="1"/>
          </p:nvPr>
        </p:nvGraphicFramePr>
        <p:xfrm>
          <a:off x="402908" y="2013903"/>
          <a:ext cx="4038600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4140200" imgH="2362200" progId="Flash.Movie">
                  <p:embed/>
                </p:oleObj>
              </mc:Choice>
              <mc:Fallback>
                <p:oleObj name="" r:id="rId1" imgW="4140200" imgH="2362200" progId="Flash.Movie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02908" y="2013903"/>
                        <a:ext cx="4038600" cy="2303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4373880" y="1880870"/>
          <a:ext cx="4391660" cy="2569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6439515" imgH="9163685" progId="Photoshop.Image.13">
                  <p:embed/>
                </p:oleObj>
              </mc:Choice>
              <mc:Fallback>
                <p:oleObj name="" r:id="rId3" imgW="16439515" imgH="91636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3880" y="1880870"/>
                        <a:ext cx="4391660" cy="2569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对象 1"/>
          <p:cNvGraphicFramePr/>
          <p:nvPr/>
        </p:nvGraphicFramePr>
        <p:xfrm>
          <a:off x="4215765" y="1778000"/>
          <a:ext cx="4628515" cy="2649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1001355" imgH="11906885" progId="Photoshop.Image.13">
                  <p:embed/>
                </p:oleObj>
              </mc:Choice>
              <mc:Fallback>
                <p:oleObj name="" r:id="rId1" imgW="21001355" imgH="119068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215765" y="1778000"/>
                        <a:ext cx="4628515" cy="2649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内容占位符 7170"/>
          <p:cNvGraphicFramePr/>
          <p:nvPr>
            <p:ph sz="half" idx="1"/>
          </p:nvPr>
        </p:nvGraphicFramePr>
        <p:xfrm>
          <a:off x="323850" y="1989138"/>
          <a:ext cx="4038600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3" imgW="5047615" imgH="2971800" progId="Flash.Movie">
                  <p:embed/>
                </p:oleObj>
              </mc:Choice>
              <mc:Fallback>
                <p:oleObj name="" r:id="rId3" imgW="5047615" imgH="2971800" progId="Flash.Movie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989138"/>
                        <a:ext cx="4038600" cy="23780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387" name="内容占位符 16386"/>
          <p:cNvGraphicFramePr/>
          <p:nvPr>
            <p:ph sz="half" idx="1"/>
          </p:nvPr>
        </p:nvGraphicFramePr>
        <p:xfrm>
          <a:off x="447040" y="2060575"/>
          <a:ext cx="3811588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4568825" imgH="2953385" progId="Flash.Movie">
                  <p:embed/>
                </p:oleObj>
              </mc:Choice>
              <mc:Fallback>
                <p:oleObj name="" r:id="rId1" imgW="4568825" imgH="2953385" progId="Flash.Movie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7040" y="2060575"/>
                        <a:ext cx="3811588" cy="24622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4420870" y="2060575"/>
          <a:ext cx="4227830" cy="2581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9182715" imgH="11906885" progId="Photoshop.Image.13">
                  <p:embed/>
                </p:oleObj>
              </mc:Choice>
              <mc:Fallback>
                <p:oleObj name="" r:id="rId3" imgW="19182715" imgH="119068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0870" y="2060575"/>
                        <a:ext cx="4227830" cy="2581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3" name="内容占位符 15362"/>
          <p:cNvGraphicFramePr/>
          <p:nvPr>
            <p:ph sz="half" idx="1"/>
          </p:nvPr>
        </p:nvGraphicFramePr>
        <p:xfrm>
          <a:off x="690563" y="1798003"/>
          <a:ext cx="3746500" cy="323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3961765" imgH="3422650" progId="Flash.Movie">
                  <p:embed/>
                </p:oleObj>
              </mc:Choice>
              <mc:Fallback>
                <p:oleObj name="" r:id="rId1" imgW="3961765" imgH="3422650" progId="Flash.Movie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0563" y="1798003"/>
                        <a:ext cx="3746500" cy="32369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/>
          <p:nvPr/>
        </p:nvGraphicFramePr>
        <p:xfrm>
          <a:off x="4437380" y="1704340"/>
          <a:ext cx="4209415" cy="3555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3" imgW="16439515" imgH="13735685" progId="Photoshop.Image.13">
                  <p:embed/>
                </p:oleObj>
              </mc:Choice>
              <mc:Fallback>
                <p:oleObj name="" r:id="rId3" imgW="16439515" imgH="13735685" progId="Photoshop.Image.13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7380" y="1704340"/>
                        <a:ext cx="4209415" cy="3555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320" y="1441450"/>
            <a:ext cx="2143125" cy="16668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32840" y="3275330"/>
            <a:ext cx="11741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spc="500" dirty="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北京鸭</a:t>
            </a:r>
            <a:endParaRPr lang="zh-CN" altLang="en-US" b="1" spc="500" dirty="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490" y="1750695"/>
            <a:ext cx="2895600" cy="12001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19550" y="3275330"/>
            <a:ext cx="11741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spc="500" dirty="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丑小鸭</a:t>
            </a:r>
            <a:endParaRPr lang="zh-CN" altLang="en-US" b="1" spc="500" dirty="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838200"/>
            <a:ext cx="2314575" cy="21621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46925" y="3275330"/>
            <a:ext cx="11741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spc="500" dirty="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长颈鸭</a:t>
            </a:r>
            <a:endParaRPr lang="zh-CN" altLang="en-US" b="1" spc="500" dirty="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860" y="3905250"/>
            <a:ext cx="1895475" cy="17811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20035" y="5918835"/>
            <a:ext cx="11741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spc="500" dirty="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野水鸭</a:t>
            </a:r>
            <a:endParaRPr lang="zh-CN" altLang="en-US" b="1" spc="500" dirty="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6065" y="4034155"/>
            <a:ext cx="2552700" cy="15240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337300" y="5918835"/>
            <a:ext cx="1174115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b="1" spc="500" dirty="0">
                <a:solidFill>
                  <a:schemeClr val="bg1">
                    <a:lumMod val="6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胖小鸭</a:t>
            </a:r>
            <a:endParaRPr lang="zh-CN" altLang="en-US" b="1" spc="500" dirty="0">
              <a:solidFill>
                <a:schemeClr val="bg1">
                  <a:lumMod val="6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3810" y="2696845"/>
            <a:ext cx="4985385" cy="1106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altLang="en-US" sz="6600" b="1" spc="200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谢谢观赏</a:t>
            </a:r>
            <a:endParaRPr lang="zh-CN" altLang="en-US" sz="6600" b="1" spc="2000" dirty="0">
              <a:solidFill>
                <a:srgbClr val="FF0000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12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9105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INDEX" val="20189105"/>
  <p:tag name="KSO_WM_TEMPLATE_CATEGORY" val="custom"/>
  <p:tag name="KSO_WM_TEMPLATE_THUMBS_INDEX" val="1、3、5、13、18、19、22、8、9、24、25、"/>
</p:tagLst>
</file>

<file path=ppt/tags/tag4.xml><?xml version="1.0" encoding="utf-8"?>
<p:tagLst xmlns:p="http://schemas.openxmlformats.org/presentationml/2006/main">
  <p:tag name="KSO_WM_TEMPLATE_THUMBS_INDEX" val="1、3、5、13、18、19、22、8、9、24、25、"/>
  <p:tag name="KSO_WM_SLIDE_ID" val="custom20189105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9105"/>
  <p:tag name="KSO_WM_SLIDE_LAYOUT" val="a_b"/>
  <p:tag name="KSO_WM_SLIDE_LAYOUT_CNT" val="1_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9105"/>
</p:tagLst>
</file>

<file path=ppt/theme/theme1.xml><?xml version="1.0" encoding="utf-8"?>
<a:theme xmlns:a="http://schemas.openxmlformats.org/drawingml/2006/main" name="Office 主题​​">
  <a:themeElements>
    <a:clrScheme name="自定义 12">
      <a:dk1>
        <a:srgbClr val="000000"/>
      </a:dk1>
      <a:lt1>
        <a:srgbClr val="FFFFFF"/>
      </a:lt1>
      <a:dk2>
        <a:srgbClr val="FFDD9B"/>
      </a:dk2>
      <a:lt2>
        <a:srgbClr val="FFFFFF"/>
      </a:lt2>
      <a:accent1>
        <a:srgbClr val="FFDD9B"/>
      </a:accent1>
      <a:accent2>
        <a:srgbClr val="F1C499"/>
      </a:accent2>
      <a:accent3>
        <a:srgbClr val="E48734"/>
      </a:accent3>
      <a:accent4>
        <a:srgbClr val="FFCF72"/>
      </a:accent4>
      <a:accent5>
        <a:srgbClr val="D1EB9D"/>
      </a:accent5>
      <a:accent6>
        <a:srgbClr val="A6A6A6"/>
      </a:accent6>
      <a:hlink>
        <a:srgbClr val="0563C1"/>
      </a:hlink>
      <a:folHlink>
        <a:srgbClr val="954D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WPS 演示</Application>
  <PresentationFormat>宽屏</PresentationFormat>
  <Paragraphs>16</Paragraphs>
  <Slides>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黑体</vt:lpstr>
      <vt:lpstr>Calibri</vt:lpstr>
      <vt:lpstr>Office 主题​​</vt:lpstr>
      <vt:lpstr>Photoshop.Image.13</vt:lpstr>
      <vt:lpstr>Photoshop.Image.13</vt:lpstr>
      <vt:lpstr>Flash.Movie</vt:lpstr>
      <vt:lpstr>Photoshop.Image.13</vt:lpstr>
      <vt:lpstr>Flash.Movie</vt:lpstr>
      <vt:lpstr>Flash.Movie</vt:lpstr>
      <vt:lpstr>Photoshop.Image.13</vt:lpstr>
      <vt:lpstr>Flash.Movie</vt:lpstr>
      <vt:lpstr>Photoshop.Image.13</vt:lpstr>
      <vt:lpstr>Photoshop.Image.13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从来不撩妹@</cp:lastModifiedBy>
  <cp:revision>12</cp:revision>
  <dcterms:created xsi:type="dcterms:W3CDTF">2018-08-03T09:00:00Z</dcterms:created>
  <dcterms:modified xsi:type="dcterms:W3CDTF">2018-09-26T05:44:15Z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